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330" r:id="rId2"/>
    <p:sldId id="336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8" r:id="rId14"/>
    <p:sldId id="349" r:id="rId15"/>
    <p:sldId id="352" r:id="rId16"/>
    <p:sldId id="353" r:id="rId17"/>
    <p:sldId id="354" r:id="rId18"/>
    <p:sldId id="355" r:id="rId19"/>
    <p:sldId id="350" r:id="rId20"/>
    <p:sldId id="356" r:id="rId21"/>
  </p:sldIdLst>
  <p:sldSz cx="9144000" cy="6858000" type="screen4x3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BDA4"/>
    <a:srgbClr val="5DB77B"/>
    <a:srgbClr val="FCD5B5"/>
    <a:srgbClr val="D3BB2B"/>
    <a:srgbClr val="66FFCC"/>
    <a:srgbClr val="FF3300"/>
    <a:srgbClr val="FFFFFF"/>
    <a:srgbClr val="F2F2F2"/>
    <a:srgbClr val="55A7D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99390B-9A81-415D-4C1B-37071B414320}">
  <a:tblStyle styleId="{E899390B-9A81-415D-4C1B-37071B414320}" styleName="Keine Formatvorlage, kein Raster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035" autoAdjust="0"/>
    <p:restoredTop sz="98629" autoAdjust="0"/>
  </p:normalViewPr>
  <p:slideViewPr>
    <p:cSldViewPr>
      <p:cViewPr varScale="1">
        <p:scale>
          <a:sx n="112" d="100"/>
          <a:sy n="112" d="100"/>
        </p:scale>
        <p:origin x="-150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4602A-3781-47D9-B7AD-DFC53FD7E9BC}" type="datetimeFigureOut">
              <a:rPr lang="de-DE" smtClean="0"/>
              <a:t>06.01.2020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1C3F9-047A-4B85-8008-EC3626186A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7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Wissen besteht nicht aus einer großen Zahl unverbundener Einzelelemente, es wird als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C3F9-047A-4B85-8008-EC3626186AA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2846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Wissen besteht nicht aus einer großen Zahl unverbundener Einzelelemente, es wird als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C3F9-047A-4B85-8008-EC3626186AAC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9289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Wissen besteht nicht aus einer großen Zahl unverbundener Einzelelemente, es wird als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C3F9-047A-4B85-8008-EC3626186AAC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441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Wissen besteht nicht aus einer großen Zahl unverbundener Einzelelemente, es wird als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C3F9-047A-4B85-8008-EC3626186AAC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112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Wissen besteht nicht aus einer großen Zahl unverbundener Einzelelemente, es wird als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C3F9-047A-4B85-8008-EC3626186AA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112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Wissen besteht nicht aus einer großen Zahl unverbundener Einzelelemente, es wird als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C3F9-047A-4B85-8008-EC3626186AA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11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0000"/>
                </a:solidFill>
                <a:latin typeface="Calibri" panose="020F0502020204030204" pitchFamily="34" charset="0"/>
              </a:rPr>
              <a:t>Wissen besteht nicht aus einer großen Zahl unverbundener Einzelelemente, es wird als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1C3F9-047A-4B85-8008-EC3626186AA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1112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pPr>
              <a:defRPr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7D2F49-7562-4A88-9496-DD0F1F842C86}" type="slidenum"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8"/>
            <a:ext cx="2057400" cy="5851525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8"/>
            <a:ext cx="6019800" cy="5851525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7D2F49-7562-4A88-9496-DD0F1F842C86}" type="slidenum"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7D2F49-7562-4A88-9496-DD0F1F842C86}" type="slidenum"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7D2F49-7562-4A88-9496-DD0F1F842C86}" type="slidenum"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7D2F49-7562-4A88-9496-DD0F1F842C86}" type="slidenum"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6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8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9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10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7D2F49-7562-4A88-9496-DD0F1F842C86}" type="slidenum"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7D2F49-7562-4A88-9496-DD0F1F842C86}" type="slidenum"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5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7D2F49-7562-4A88-9496-DD0F1F842C86}" type="slidenum"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 bwMode="auto"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7D2F49-7562-4A88-9496-DD0F1F842C86}" type="slidenum"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 bwMode="auto"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5" name="Bildplatzhalter 2"/>
          <p:cNvSpPr>
            <a:spLocks noGrp="1"/>
          </p:cNvSpPr>
          <p:nvPr>
            <p:ph type="pic" idx="1"/>
          </p:nvPr>
        </p:nvSpPr>
        <p:spPr bwMode="auto"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6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</p:txBody>
      </p:sp>
      <p:sp>
        <p:nvSpPr>
          <p:cNvPr id="7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357D2F49-7562-4A88-9496-DD0F1F842C86}" type="slidenum"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 smtClean="0"/>
              <a:t>03.02.2019</a:t>
            </a:r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57D2F49-7562-4A88-9496-DD0F1F842C86}" type="slidenum"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>
        <a:spcBef>
          <a:spcPts val="0"/>
        </a:spcBef>
        <a:buNone/>
        <a:defRPr sz="36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1BD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2" descr="Logo dieser Einrichtu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589" y="5902956"/>
            <a:ext cx="763880" cy="6210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" name="Grafi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6" t="9780" r="25845"/>
          <a:stretch/>
        </p:blipFill>
        <p:spPr bwMode="auto">
          <a:xfrm>
            <a:off x="773181" y="5878198"/>
            <a:ext cx="823192" cy="6705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85" y="5986206"/>
            <a:ext cx="575049" cy="49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234" y="1989766"/>
            <a:ext cx="4322763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Bildergebnis fÃ¼r knowledge networ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05155">
            <a:off x="4362142" y="3074594"/>
            <a:ext cx="2515306" cy="139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7844">
            <a:off x="2912219" y="3370894"/>
            <a:ext cx="2099169" cy="1574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90"/>
          <a:stretch/>
        </p:blipFill>
        <p:spPr>
          <a:xfrm>
            <a:off x="2388461" y="263892"/>
            <a:ext cx="4913784" cy="3739869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338" y="5918987"/>
            <a:ext cx="607283" cy="607283"/>
          </a:xfrm>
          <a:prstGeom prst="rect">
            <a:avLst/>
          </a:prstGeom>
        </p:spPr>
      </p:pic>
      <p:pic>
        <p:nvPicPr>
          <p:cNvPr id="17" name="Picture 2" descr="Bildergebnis fÃ¼r knowledge network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57688">
            <a:off x="2162647" y="1761896"/>
            <a:ext cx="2515306" cy="139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67544" y="263892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err="1" smtClean="0">
                <a:solidFill>
                  <a:schemeClr val="bg1"/>
                </a:solidFill>
              </a:rPr>
              <a:t>Concept</a:t>
            </a:r>
            <a:r>
              <a:rPr lang="de-DE" sz="4000" b="1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Map</a:t>
            </a:r>
            <a:r>
              <a:rPr lang="de-DE" sz="4000" b="1" dirty="0" smtClean="0">
                <a:solidFill>
                  <a:schemeClr val="bg1"/>
                </a:solidFill>
              </a:rPr>
              <a:t> Training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9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Bildergebnis fÃ¼r schÃ¼ler icon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 bwMode="auto">
          <a:xfrm>
            <a:off x="179512" y="2781547"/>
            <a:ext cx="8640960" cy="83127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de-DE" b="1" dirty="0" smtClean="0">
                <a:solidFill>
                  <a:srgbClr val="81BDA4"/>
                </a:solidFill>
              </a:rPr>
              <a:t>Wir erstellen gemeinsam eine </a:t>
            </a:r>
            <a:r>
              <a:rPr lang="de-DE" b="1" dirty="0" err="1" smtClean="0">
                <a:solidFill>
                  <a:srgbClr val="81BDA4"/>
                </a:solidFill>
              </a:rPr>
              <a:t>Concept</a:t>
            </a:r>
            <a:r>
              <a:rPr lang="de-DE" b="1" dirty="0" smtClean="0">
                <a:solidFill>
                  <a:srgbClr val="81BDA4"/>
                </a:solidFill>
              </a:rPr>
              <a:t> </a:t>
            </a:r>
            <a:r>
              <a:rPr lang="de-DE" b="1" dirty="0" err="1" smtClean="0">
                <a:solidFill>
                  <a:srgbClr val="81BDA4"/>
                </a:solidFill>
              </a:rPr>
              <a:t>Map</a:t>
            </a:r>
            <a:endParaRPr lang="de-DE" b="1" dirty="0">
              <a:solidFill>
                <a:srgbClr val="81BDA4"/>
              </a:solidFill>
            </a:endParaRPr>
          </a:p>
        </p:txBody>
      </p:sp>
      <p:grpSp>
        <p:nvGrpSpPr>
          <p:cNvPr id="4" name="Group 64"/>
          <p:cNvGrpSpPr/>
          <p:nvPr/>
        </p:nvGrpSpPr>
        <p:grpSpPr>
          <a:xfrm>
            <a:off x="38370" y="5386780"/>
            <a:ext cx="9089587" cy="1484783"/>
            <a:chOff x="565549" y="3072532"/>
            <a:chExt cx="9706318" cy="1391838"/>
          </a:xfrm>
        </p:grpSpPr>
        <p:sp>
          <p:nvSpPr>
            <p:cNvPr id="5" name="Rectangle 65"/>
            <p:cNvSpPr/>
            <p:nvPr/>
          </p:nvSpPr>
          <p:spPr bwMode="ltGray">
            <a:xfrm>
              <a:off x="565549" y="3072533"/>
              <a:ext cx="1216729" cy="13918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Rectangle 66"/>
            <p:cNvSpPr/>
            <p:nvPr/>
          </p:nvSpPr>
          <p:spPr bwMode="ltGray">
            <a:xfrm>
              <a:off x="1777692" y="3072533"/>
              <a:ext cx="1216729" cy="13918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Rectangle 67"/>
            <p:cNvSpPr/>
            <p:nvPr/>
          </p:nvSpPr>
          <p:spPr bwMode="ltGray">
            <a:xfrm>
              <a:off x="2989836" y="3072533"/>
              <a:ext cx="1216729" cy="13918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" name="Rectangle 68"/>
            <p:cNvSpPr/>
            <p:nvPr/>
          </p:nvSpPr>
          <p:spPr bwMode="ltGray">
            <a:xfrm>
              <a:off x="4201979" y="3072533"/>
              <a:ext cx="1216729" cy="139183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" name="Rectangle 73"/>
            <p:cNvSpPr/>
            <p:nvPr/>
          </p:nvSpPr>
          <p:spPr bwMode="ltGray">
            <a:xfrm>
              <a:off x="5418708" y="3072532"/>
              <a:ext cx="1216729" cy="13918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" name="Rectangle 74"/>
            <p:cNvSpPr/>
            <p:nvPr/>
          </p:nvSpPr>
          <p:spPr bwMode="ltGray">
            <a:xfrm>
              <a:off x="6630851" y="3072532"/>
              <a:ext cx="1216729" cy="1391837"/>
            </a:xfrm>
            <a:prstGeom prst="rect">
              <a:avLst/>
            </a:prstGeom>
            <a:solidFill>
              <a:schemeClr val="accent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" name="Rectangle 75"/>
            <p:cNvSpPr/>
            <p:nvPr/>
          </p:nvSpPr>
          <p:spPr bwMode="ltGray">
            <a:xfrm>
              <a:off x="7842995" y="3072532"/>
              <a:ext cx="1216729" cy="13918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2" name="Rectangle 76"/>
            <p:cNvSpPr/>
            <p:nvPr/>
          </p:nvSpPr>
          <p:spPr bwMode="ltGray">
            <a:xfrm>
              <a:off x="9055138" y="3072532"/>
              <a:ext cx="1216729" cy="1391837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</p:grpSp>
      <p:sp>
        <p:nvSpPr>
          <p:cNvPr id="13" name="Freeform 6"/>
          <p:cNvSpPr>
            <a:spLocks/>
          </p:cNvSpPr>
          <p:nvPr/>
        </p:nvSpPr>
        <p:spPr bwMode="auto">
          <a:xfrm>
            <a:off x="5001024" y="5657125"/>
            <a:ext cx="782242" cy="1214440"/>
          </a:xfrm>
          <a:custGeom>
            <a:avLst/>
            <a:gdLst>
              <a:gd name="T0" fmla="*/ 548 w 912"/>
              <a:gd name="T1" fmla="*/ 36 h 1416"/>
              <a:gd name="T2" fmla="*/ 688 w 912"/>
              <a:gd name="T3" fmla="*/ 54 h 1416"/>
              <a:gd name="T4" fmla="*/ 646 w 912"/>
              <a:gd name="T5" fmla="*/ 78 h 1416"/>
              <a:gd name="T6" fmla="*/ 730 w 912"/>
              <a:gd name="T7" fmla="*/ 132 h 1416"/>
              <a:gd name="T8" fmla="*/ 706 w 912"/>
              <a:gd name="T9" fmla="*/ 146 h 1416"/>
              <a:gd name="T10" fmla="*/ 742 w 912"/>
              <a:gd name="T11" fmla="*/ 160 h 1416"/>
              <a:gd name="T12" fmla="*/ 748 w 912"/>
              <a:gd name="T13" fmla="*/ 198 h 1416"/>
              <a:gd name="T14" fmla="*/ 802 w 912"/>
              <a:gd name="T15" fmla="*/ 206 h 1416"/>
              <a:gd name="T16" fmla="*/ 726 w 912"/>
              <a:gd name="T17" fmla="*/ 244 h 1416"/>
              <a:gd name="T18" fmla="*/ 728 w 912"/>
              <a:gd name="T19" fmla="*/ 274 h 1416"/>
              <a:gd name="T20" fmla="*/ 730 w 912"/>
              <a:gd name="T21" fmla="*/ 300 h 1416"/>
              <a:gd name="T22" fmla="*/ 766 w 912"/>
              <a:gd name="T23" fmla="*/ 318 h 1416"/>
              <a:gd name="T24" fmla="*/ 728 w 912"/>
              <a:gd name="T25" fmla="*/ 322 h 1416"/>
              <a:gd name="T26" fmla="*/ 748 w 912"/>
              <a:gd name="T27" fmla="*/ 358 h 1416"/>
              <a:gd name="T28" fmla="*/ 734 w 912"/>
              <a:gd name="T29" fmla="*/ 372 h 1416"/>
              <a:gd name="T30" fmla="*/ 710 w 912"/>
              <a:gd name="T31" fmla="*/ 358 h 1416"/>
              <a:gd name="T32" fmla="*/ 694 w 912"/>
              <a:gd name="T33" fmla="*/ 392 h 1416"/>
              <a:gd name="T34" fmla="*/ 708 w 912"/>
              <a:gd name="T35" fmla="*/ 442 h 1416"/>
              <a:gd name="T36" fmla="*/ 676 w 912"/>
              <a:gd name="T37" fmla="*/ 436 h 1416"/>
              <a:gd name="T38" fmla="*/ 636 w 912"/>
              <a:gd name="T39" fmla="*/ 468 h 1416"/>
              <a:gd name="T40" fmla="*/ 584 w 912"/>
              <a:gd name="T41" fmla="*/ 568 h 1416"/>
              <a:gd name="T42" fmla="*/ 610 w 912"/>
              <a:gd name="T43" fmla="*/ 648 h 1416"/>
              <a:gd name="T44" fmla="*/ 730 w 912"/>
              <a:gd name="T45" fmla="*/ 702 h 1416"/>
              <a:gd name="T46" fmla="*/ 824 w 912"/>
              <a:gd name="T47" fmla="*/ 724 h 1416"/>
              <a:gd name="T48" fmla="*/ 898 w 912"/>
              <a:gd name="T49" fmla="*/ 784 h 1416"/>
              <a:gd name="T50" fmla="*/ 898 w 912"/>
              <a:gd name="T51" fmla="*/ 954 h 1416"/>
              <a:gd name="T52" fmla="*/ 848 w 912"/>
              <a:gd name="T53" fmla="*/ 1226 h 1416"/>
              <a:gd name="T54" fmla="*/ 784 w 912"/>
              <a:gd name="T55" fmla="*/ 1416 h 1416"/>
              <a:gd name="T56" fmla="*/ 2 w 912"/>
              <a:gd name="T57" fmla="*/ 1224 h 1416"/>
              <a:gd name="T58" fmla="*/ 0 w 912"/>
              <a:gd name="T59" fmla="*/ 908 h 1416"/>
              <a:gd name="T60" fmla="*/ 20 w 912"/>
              <a:gd name="T61" fmla="*/ 706 h 1416"/>
              <a:gd name="T62" fmla="*/ 96 w 912"/>
              <a:gd name="T63" fmla="*/ 640 h 1416"/>
              <a:gd name="T64" fmla="*/ 232 w 912"/>
              <a:gd name="T65" fmla="*/ 642 h 1416"/>
              <a:gd name="T66" fmla="*/ 364 w 912"/>
              <a:gd name="T67" fmla="*/ 606 h 1416"/>
              <a:gd name="T68" fmla="*/ 368 w 912"/>
              <a:gd name="T69" fmla="*/ 530 h 1416"/>
              <a:gd name="T70" fmla="*/ 346 w 912"/>
              <a:gd name="T71" fmla="*/ 502 h 1416"/>
              <a:gd name="T72" fmla="*/ 314 w 912"/>
              <a:gd name="T73" fmla="*/ 466 h 1416"/>
              <a:gd name="T74" fmla="*/ 244 w 912"/>
              <a:gd name="T75" fmla="*/ 432 h 1416"/>
              <a:gd name="T76" fmla="*/ 280 w 912"/>
              <a:gd name="T77" fmla="*/ 390 h 1416"/>
              <a:gd name="T78" fmla="*/ 232 w 912"/>
              <a:gd name="T79" fmla="*/ 390 h 1416"/>
              <a:gd name="T80" fmla="*/ 218 w 912"/>
              <a:gd name="T81" fmla="*/ 342 h 1416"/>
              <a:gd name="T82" fmla="*/ 172 w 912"/>
              <a:gd name="T83" fmla="*/ 324 h 1416"/>
              <a:gd name="T84" fmla="*/ 192 w 912"/>
              <a:gd name="T85" fmla="*/ 312 h 1416"/>
              <a:gd name="T86" fmla="*/ 214 w 912"/>
              <a:gd name="T87" fmla="*/ 290 h 1416"/>
              <a:gd name="T88" fmla="*/ 154 w 912"/>
              <a:gd name="T89" fmla="*/ 238 h 1416"/>
              <a:gd name="T90" fmla="*/ 156 w 912"/>
              <a:gd name="T91" fmla="*/ 224 h 1416"/>
              <a:gd name="T92" fmla="*/ 196 w 912"/>
              <a:gd name="T93" fmla="*/ 192 h 1416"/>
              <a:gd name="T94" fmla="*/ 166 w 912"/>
              <a:gd name="T95" fmla="*/ 170 h 1416"/>
              <a:gd name="T96" fmla="*/ 260 w 912"/>
              <a:gd name="T97" fmla="*/ 144 h 1416"/>
              <a:gd name="T98" fmla="*/ 232 w 912"/>
              <a:gd name="T99" fmla="*/ 108 h 1416"/>
              <a:gd name="T100" fmla="*/ 242 w 912"/>
              <a:gd name="T101" fmla="*/ 86 h 1416"/>
              <a:gd name="T102" fmla="*/ 328 w 912"/>
              <a:gd name="T103" fmla="*/ 96 h 1416"/>
              <a:gd name="T104" fmla="*/ 416 w 912"/>
              <a:gd name="T105" fmla="*/ 38 h 1416"/>
              <a:gd name="T106" fmla="*/ 482 w 912"/>
              <a:gd name="T107" fmla="*/ 2 h 1416"/>
              <a:gd name="T108" fmla="*/ 502 w 912"/>
              <a:gd name="T109" fmla="*/ 0 h 1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2" h="1416">
                <a:moveTo>
                  <a:pt x="502" y="0"/>
                </a:moveTo>
                <a:lnTo>
                  <a:pt x="502" y="0"/>
                </a:lnTo>
                <a:lnTo>
                  <a:pt x="510" y="10"/>
                </a:lnTo>
                <a:lnTo>
                  <a:pt x="518" y="20"/>
                </a:lnTo>
                <a:lnTo>
                  <a:pt x="528" y="26"/>
                </a:lnTo>
                <a:lnTo>
                  <a:pt x="538" y="32"/>
                </a:lnTo>
                <a:lnTo>
                  <a:pt x="548" y="36"/>
                </a:lnTo>
                <a:lnTo>
                  <a:pt x="562" y="38"/>
                </a:lnTo>
                <a:lnTo>
                  <a:pt x="586" y="40"/>
                </a:lnTo>
                <a:lnTo>
                  <a:pt x="640" y="42"/>
                </a:lnTo>
                <a:lnTo>
                  <a:pt x="666" y="46"/>
                </a:lnTo>
                <a:lnTo>
                  <a:pt x="676" y="50"/>
                </a:lnTo>
                <a:lnTo>
                  <a:pt x="688" y="54"/>
                </a:lnTo>
                <a:lnTo>
                  <a:pt x="688" y="54"/>
                </a:lnTo>
                <a:lnTo>
                  <a:pt x="688" y="62"/>
                </a:lnTo>
                <a:lnTo>
                  <a:pt x="686" y="68"/>
                </a:lnTo>
                <a:lnTo>
                  <a:pt x="680" y="70"/>
                </a:lnTo>
                <a:lnTo>
                  <a:pt x="672" y="72"/>
                </a:lnTo>
                <a:lnTo>
                  <a:pt x="656" y="72"/>
                </a:lnTo>
                <a:lnTo>
                  <a:pt x="650" y="74"/>
                </a:lnTo>
                <a:lnTo>
                  <a:pt x="646" y="78"/>
                </a:lnTo>
                <a:lnTo>
                  <a:pt x="646" y="78"/>
                </a:lnTo>
                <a:lnTo>
                  <a:pt x="658" y="82"/>
                </a:lnTo>
                <a:lnTo>
                  <a:pt x="668" y="86"/>
                </a:lnTo>
                <a:lnTo>
                  <a:pt x="686" y="100"/>
                </a:lnTo>
                <a:lnTo>
                  <a:pt x="706" y="116"/>
                </a:lnTo>
                <a:lnTo>
                  <a:pt x="716" y="124"/>
                </a:lnTo>
                <a:lnTo>
                  <a:pt x="730" y="132"/>
                </a:lnTo>
                <a:lnTo>
                  <a:pt x="730" y="132"/>
                </a:lnTo>
                <a:lnTo>
                  <a:pt x="732" y="138"/>
                </a:lnTo>
                <a:lnTo>
                  <a:pt x="730" y="142"/>
                </a:lnTo>
                <a:lnTo>
                  <a:pt x="726" y="144"/>
                </a:lnTo>
                <a:lnTo>
                  <a:pt x="720" y="144"/>
                </a:lnTo>
                <a:lnTo>
                  <a:pt x="710" y="144"/>
                </a:lnTo>
                <a:lnTo>
                  <a:pt x="706" y="146"/>
                </a:lnTo>
                <a:lnTo>
                  <a:pt x="706" y="150"/>
                </a:lnTo>
                <a:lnTo>
                  <a:pt x="706" y="150"/>
                </a:lnTo>
                <a:lnTo>
                  <a:pt x="720" y="160"/>
                </a:lnTo>
                <a:lnTo>
                  <a:pt x="726" y="162"/>
                </a:lnTo>
                <a:lnTo>
                  <a:pt x="730" y="162"/>
                </a:lnTo>
                <a:lnTo>
                  <a:pt x="736" y="162"/>
                </a:lnTo>
                <a:lnTo>
                  <a:pt x="742" y="160"/>
                </a:lnTo>
                <a:lnTo>
                  <a:pt x="754" y="150"/>
                </a:lnTo>
                <a:lnTo>
                  <a:pt x="754" y="150"/>
                </a:lnTo>
                <a:lnTo>
                  <a:pt x="756" y="158"/>
                </a:lnTo>
                <a:lnTo>
                  <a:pt x="754" y="164"/>
                </a:lnTo>
                <a:lnTo>
                  <a:pt x="752" y="176"/>
                </a:lnTo>
                <a:lnTo>
                  <a:pt x="750" y="186"/>
                </a:lnTo>
                <a:lnTo>
                  <a:pt x="748" y="198"/>
                </a:lnTo>
                <a:lnTo>
                  <a:pt x="748" y="198"/>
                </a:lnTo>
                <a:lnTo>
                  <a:pt x="758" y="202"/>
                </a:lnTo>
                <a:lnTo>
                  <a:pt x="772" y="202"/>
                </a:lnTo>
                <a:lnTo>
                  <a:pt x="786" y="202"/>
                </a:lnTo>
                <a:lnTo>
                  <a:pt x="802" y="198"/>
                </a:lnTo>
                <a:lnTo>
                  <a:pt x="802" y="198"/>
                </a:lnTo>
                <a:lnTo>
                  <a:pt x="802" y="206"/>
                </a:lnTo>
                <a:lnTo>
                  <a:pt x="800" y="212"/>
                </a:lnTo>
                <a:lnTo>
                  <a:pt x="796" y="218"/>
                </a:lnTo>
                <a:lnTo>
                  <a:pt x="792" y="222"/>
                </a:lnTo>
                <a:lnTo>
                  <a:pt x="780" y="228"/>
                </a:lnTo>
                <a:lnTo>
                  <a:pt x="768" y="232"/>
                </a:lnTo>
                <a:lnTo>
                  <a:pt x="738" y="238"/>
                </a:lnTo>
                <a:lnTo>
                  <a:pt x="726" y="244"/>
                </a:lnTo>
                <a:lnTo>
                  <a:pt x="722" y="248"/>
                </a:lnTo>
                <a:lnTo>
                  <a:pt x="718" y="252"/>
                </a:lnTo>
                <a:lnTo>
                  <a:pt x="718" y="252"/>
                </a:lnTo>
                <a:lnTo>
                  <a:pt x="718" y="256"/>
                </a:lnTo>
                <a:lnTo>
                  <a:pt x="718" y="262"/>
                </a:lnTo>
                <a:lnTo>
                  <a:pt x="722" y="268"/>
                </a:lnTo>
                <a:lnTo>
                  <a:pt x="728" y="274"/>
                </a:lnTo>
                <a:lnTo>
                  <a:pt x="734" y="280"/>
                </a:lnTo>
                <a:lnTo>
                  <a:pt x="740" y="284"/>
                </a:lnTo>
                <a:lnTo>
                  <a:pt x="742" y="288"/>
                </a:lnTo>
                <a:lnTo>
                  <a:pt x="742" y="290"/>
                </a:lnTo>
                <a:lnTo>
                  <a:pt x="740" y="294"/>
                </a:lnTo>
                <a:lnTo>
                  <a:pt x="730" y="300"/>
                </a:lnTo>
                <a:lnTo>
                  <a:pt x="730" y="300"/>
                </a:lnTo>
                <a:lnTo>
                  <a:pt x="732" y="304"/>
                </a:lnTo>
                <a:lnTo>
                  <a:pt x="738" y="306"/>
                </a:lnTo>
                <a:lnTo>
                  <a:pt x="750" y="306"/>
                </a:lnTo>
                <a:lnTo>
                  <a:pt x="756" y="306"/>
                </a:lnTo>
                <a:lnTo>
                  <a:pt x="762" y="308"/>
                </a:lnTo>
                <a:lnTo>
                  <a:pt x="766" y="312"/>
                </a:lnTo>
                <a:lnTo>
                  <a:pt x="766" y="318"/>
                </a:lnTo>
                <a:lnTo>
                  <a:pt x="766" y="318"/>
                </a:lnTo>
                <a:lnTo>
                  <a:pt x="764" y="324"/>
                </a:lnTo>
                <a:lnTo>
                  <a:pt x="762" y="326"/>
                </a:lnTo>
                <a:lnTo>
                  <a:pt x="756" y="326"/>
                </a:lnTo>
                <a:lnTo>
                  <a:pt x="752" y="324"/>
                </a:lnTo>
                <a:lnTo>
                  <a:pt x="738" y="322"/>
                </a:lnTo>
                <a:lnTo>
                  <a:pt x="728" y="322"/>
                </a:lnTo>
                <a:lnTo>
                  <a:pt x="718" y="324"/>
                </a:lnTo>
                <a:lnTo>
                  <a:pt x="718" y="324"/>
                </a:lnTo>
                <a:lnTo>
                  <a:pt x="720" y="334"/>
                </a:lnTo>
                <a:lnTo>
                  <a:pt x="726" y="342"/>
                </a:lnTo>
                <a:lnTo>
                  <a:pt x="732" y="348"/>
                </a:lnTo>
                <a:lnTo>
                  <a:pt x="740" y="352"/>
                </a:lnTo>
                <a:lnTo>
                  <a:pt x="748" y="358"/>
                </a:lnTo>
                <a:lnTo>
                  <a:pt x="752" y="366"/>
                </a:lnTo>
                <a:lnTo>
                  <a:pt x="756" y="376"/>
                </a:lnTo>
                <a:lnTo>
                  <a:pt x="754" y="390"/>
                </a:lnTo>
                <a:lnTo>
                  <a:pt x="754" y="390"/>
                </a:lnTo>
                <a:lnTo>
                  <a:pt x="750" y="382"/>
                </a:lnTo>
                <a:lnTo>
                  <a:pt x="744" y="378"/>
                </a:lnTo>
                <a:lnTo>
                  <a:pt x="734" y="372"/>
                </a:lnTo>
                <a:lnTo>
                  <a:pt x="728" y="370"/>
                </a:lnTo>
                <a:lnTo>
                  <a:pt x="724" y="368"/>
                </a:lnTo>
                <a:lnTo>
                  <a:pt x="720" y="362"/>
                </a:lnTo>
                <a:lnTo>
                  <a:pt x="718" y="354"/>
                </a:lnTo>
                <a:lnTo>
                  <a:pt x="718" y="354"/>
                </a:lnTo>
                <a:lnTo>
                  <a:pt x="714" y="356"/>
                </a:lnTo>
                <a:lnTo>
                  <a:pt x="710" y="358"/>
                </a:lnTo>
                <a:lnTo>
                  <a:pt x="702" y="366"/>
                </a:lnTo>
                <a:lnTo>
                  <a:pt x="696" y="374"/>
                </a:lnTo>
                <a:lnTo>
                  <a:pt x="692" y="376"/>
                </a:lnTo>
                <a:lnTo>
                  <a:pt x="688" y="378"/>
                </a:lnTo>
                <a:lnTo>
                  <a:pt x="688" y="378"/>
                </a:lnTo>
                <a:lnTo>
                  <a:pt x="692" y="386"/>
                </a:lnTo>
                <a:lnTo>
                  <a:pt x="694" y="392"/>
                </a:lnTo>
                <a:lnTo>
                  <a:pt x="704" y="404"/>
                </a:lnTo>
                <a:lnTo>
                  <a:pt x="708" y="410"/>
                </a:lnTo>
                <a:lnTo>
                  <a:pt x="710" y="418"/>
                </a:lnTo>
                <a:lnTo>
                  <a:pt x="712" y="428"/>
                </a:lnTo>
                <a:lnTo>
                  <a:pt x="712" y="438"/>
                </a:lnTo>
                <a:lnTo>
                  <a:pt x="712" y="438"/>
                </a:lnTo>
                <a:lnTo>
                  <a:pt x="708" y="442"/>
                </a:lnTo>
                <a:lnTo>
                  <a:pt x="704" y="444"/>
                </a:lnTo>
                <a:lnTo>
                  <a:pt x="700" y="444"/>
                </a:lnTo>
                <a:lnTo>
                  <a:pt x="696" y="442"/>
                </a:lnTo>
                <a:lnTo>
                  <a:pt x="690" y="436"/>
                </a:lnTo>
                <a:lnTo>
                  <a:pt x="682" y="432"/>
                </a:lnTo>
                <a:lnTo>
                  <a:pt x="682" y="432"/>
                </a:lnTo>
                <a:lnTo>
                  <a:pt x="676" y="436"/>
                </a:lnTo>
                <a:lnTo>
                  <a:pt x="672" y="444"/>
                </a:lnTo>
                <a:lnTo>
                  <a:pt x="670" y="452"/>
                </a:lnTo>
                <a:lnTo>
                  <a:pt x="670" y="462"/>
                </a:lnTo>
                <a:lnTo>
                  <a:pt x="670" y="462"/>
                </a:lnTo>
                <a:lnTo>
                  <a:pt x="660" y="462"/>
                </a:lnTo>
                <a:lnTo>
                  <a:pt x="652" y="462"/>
                </a:lnTo>
                <a:lnTo>
                  <a:pt x="636" y="468"/>
                </a:lnTo>
                <a:lnTo>
                  <a:pt x="622" y="474"/>
                </a:lnTo>
                <a:lnTo>
                  <a:pt x="614" y="474"/>
                </a:lnTo>
                <a:lnTo>
                  <a:pt x="604" y="474"/>
                </a:lnTo>
                <a:lnTo>
                  <a:pt x="604" y="474"/>
                </a:lnTo>
                <a:lnTo>
                  <a:pt x="592" y="522"/>
                </a:lnTo>
                <a:lnTo>
                  <a:pt x="586" y="546"/>
                </a:lnTo>
                <a:lnTo>
                  <a:pt x="584" y="568"/>
                </a:lnTo>
                <a:lnTo>
                  <a:pt x="584" y="592"/>
                </a:lnTo>
                <a:lnTo>
                  <a:pt x="588" y="612"/>
                </a:lnTo>
                <a:lnTo>
                  <a:pt x="592" y="622"/>
                </a:lnTo>
                <a:lnTo>
                  <a:pt x="598" y="632"/>
                </a:lnTo>
                <a:lnTo>
                  <a:pt x="602" y="640"/>
                </a:lnTo>
                <a:lnTo>
                  <a:pt x="610" y="648"/>
                </a:lnTo>
                <a:lnTo>
                  <a:pt x="610" y="648"/>
                </a:lnTo>
                <a:lnTo>
                  <a:pt x="624" y="660"/>
                </a:lnTo>
                <a:lnTo>
                  <a:pt x="642" y="668"/>
                </a:lnTo>
                <a:lnTo>
                  <a:pt x="660" y="674"/>
                </a:lnTo>
                <a:lnTo>
                  <a:pt x="680" y="680"/>
                </a:lnTo>
                <a:lnTo>
                  <a:pt x="698" y="686"/>
                </a:lnTo>
                <a:lnTo>
                  <a:pt x="714" y="692"/>
                </a:lnTo>
                <a:lnTo>
                  <a:pt x="730" y="702"/>
                </a:lnTo>
                <a:lnTo>
                  <a:pt x="736" y="708"/>
                </a:lnTo>
                <a:lnTo>
                  <a:pt x="742" y="714"/>
                </a:lnTo>
                <a:lnTo>
                  <a:pt x="742" y="714"/>
                </a:lnTo>
                <a:lnTo>
                  <a:pt x="766" y="714"/>
                </a:lnTo>
                <a:lnTo>
                  <a:pt x="788" y="716"/>
                </a:lnTo>
                <a:lnTo>
                  <a:pt x="808" y="720"/>
                </a:lnTo>
                <a:lnTo>
                  <a:pt x="824" y="724"/>
                </a:lnTo>
                <a:lnTo>
                  <a:pt x="840" y="728"/>
                </a:lnTo>
                <a:lnTo>
                  <a:pt x="854" y="736"/>
                </a:lnTo>
                <a:lnTo>
                  <a:pt x="866" y="744"/>
                </a:lnTo>
                <a:lnTo>
                  <a:pt x="876" y="752"/>
                </a:lnTo>
                <a:lnTo>
                  <a:pt x="886" y="762"/>
                </a:lnTo>
                <a:lnTo>
                  <a:pt x="892" y="772"/>
                </a:lnTo>
                <a:lnTo>
                  <a:pt x="898" y="784"/>
                </a:lnTo>
                <a:lnTo>
                  <a:pt x="904" y="796"/>
                </a:lnTo>
                <a:lnTo>
                  <a:pt x="908" y="808"/>
                </a:lnTo>
                <a:lnTo>
                  <a:pt x="910" y="822"/>
                </a:lnTo>
                <a:lnTo>
                  <a:pt x="912" y="852"/>
                </a:lnTo>
                <a:lnTo>
                  <a:pt x="910" y="884"/>
                </a:lnTo>
                <a:lnTo>
                  <a:pt x="906" y="918"/>
                </a:lnTo>
                <a:lnTo>
                  <a:pt x="898" y="954"/>
                </a:lnTo>
                <a:lnTo>
                  <a:pt x="892" y="990"/>
                </a:lnTo>
                <a:lnTo>
                  <a:pt x="874" y="1066"/>
                </a:lnTo>
                <a:lnTo>
                  <a:pt x="868" y="1102"/>
                </a:lnTo>
                <a:lnTo>
                  <a:pt x="862" y="1140"/>
                </a:lnTo>
                <a:lnTo>
                  <a:pt x="862" y="1140"/>
                </a:lnTo>
                <a:lnTo>
                  <a:pt x="856" y="1184"/>
                </a:lnTo>
                <a:lnTo>
                  <a:pt x="848" y="1226"/>
                </a:lnTo>
                <a:lnTo>
                  <a:pt x="840" y="1268"/>
                </a:lnTo>
                <a:lnTo>
                  <a:pt x="830" y="1306"/>
                </a:lnTo>
                <a:lnTo>
                  <a:pt x="818" y="1340"/>
                </a:lnTo>
                <a:lnTo>
                  <a:pt x="808" y="1370"/>
                </a:lnTo>
                <a:lnTo>
                  <a:pt x="796" y="1396"/>
                </a:lnTo>
                <a:lnTo>
                  <a:pt x="784" y="1416"/>
                </a:lnTo>
                <a:lnTo>
                  <a:pt x="784" y="1416"/>
                </a:lnTo>
                <a:lnTo>
                  <a:pt x="34" y="1416"/>
                </a:lnTo>
                <a:lnTo>
                  <a:pt x="34" y="1416"/>
                </a:lnTo>
                <a:lnTo>
                  <a:pt x="24" y="1380"/>
                </a:lnTo>
                <a:lnTo>
                  <a:pt x="16" y="1344"/>
                </a:lnTo>
                <a:lnTo>
                  <a:pt x="10" y="1306"/>
                </a:lnTo>
                <a:lnTo>
                  <a:pt x="6" y="1266"/>
                </a:lnTo>
                <a:lnTo>
                  <a:pt x="2" y="1224"/>
                </a:lnTo>
                <a:lnTo>
                  <a:pt x="2" y="1180"/>
                </a:lnTo>
                <a:lnTo>
                  <a:pt x="2" y="1134"/>
                </a:lnTo>
                <a:lnTo>
                  <a:pt x="4" y="1086"/>
                </a:lnTo>
                <a:lnTo>
                  <a:pt x="4" y="1086"/>
                </a:lnTo>
                <a:lnTo>
                  <a:pt x="4" y="1042"/>
                </a:lnTo>
                <a:lnTo>
                  <a:pt x="4" y="996"/>
                </a:lnTo>
                <a:lnTo>
                  <a:pt x="0" y="908"/>
                </a:lnTo>
                <a:lnTo>
                  <a:pt x="0" y="866"/>
                </a:lnTo>
                <a:lnTo>
                  <a:pt x="0" y="826"/>
                </a:lnTo>
                <a:lnTo>
                  <a:pt x="0" y="788"/>
                </a:lnTo>
                <a:lnTo>
                  <a:pt x="6" y="752"/>
                </a:lnTo>
                <a:lnTo>
                  <a:pt x="10" y="736"/>
                </a:lnTo>
                <a:lnTo>
                  <a:pt x="14" y="722"/>
                </a:lnTo>
                <a:lnTo>
                  <a:pt x="20" y="706"/>
                </a:lnTo>
                <a:lnTo>
                  <a:pt x="26" y="694"/>
                </a:lnTo>
                <a:lnTo>
                  <a:pt x="34" y="682"/>
                </a:lnTo>
                <a:lnTo>
                  <a:pt x="44" y="670"/>
                </a:lnTo>
                <a:lnTo>
                  <a:pt x="54" y="660"/>
                </a:lnTo>
                <a:lnTo>
                  <a:pt x="66" y="652"/>
                </a:lnTo>
                <a:lnTo>
                  <a:pt x="80" y="646"/>
                </a:lnTo>
                <a:lnTo>
                  <a:pt x="96" y="640"/>
                </a:lnTo>
                <a:lnTo>
                  <a:pt x="114" y="636"/>
                </a:lnTo>
                <a:lnTo>
                  <a:pt x="134" y="634"/>
                </a:lnTo>
                <a:lnTo>
                  <a:pt x="154" y="634"/>
                </a:lnTo>
                <a:lnTo>
                  <a:pt x="178" y="634"/>
                </a:lnTo>
                <a:lnTo>
                  <a:pt x="204" y="638"/>
                </a:lnTo>
                <a:lnTo>
                  <a:pt x="232" y="642"/>
                </a:lnTo>
                <a:lnTo>
                  <a:pt x="232" y="642"/>
                </a:lnTo>
                <a:lnTo>
                  <a:pt x="244" y="636"/>
                </a:lnTo>
                <a:lnTo>
                  <a:pt x="254" y="628"/>
                </a:lnTo>
                <a:lnTo>
                  <a:pt x="274" y="612"/>
                </a:lnTo>
                <a:lnTo>
                  <a:pt x="274" y="612"/>
                </a:lnTo>
                <a:lnTo>
                  <a:pt x="358" y="612"/>
                </a:lnTo>
                <a:lnTo>
                  <a:pt x="358" y="612"/>
                </a:lnTo>
                <a:lnTo>
                  <a:pt x="364" y="606"/>
                </a:lnTo>
                <a:lnTo>
                  <a:pt x="368" y="600"/>
                </a:lnTo>
                <a:lnTo>
                  <a:pt x="370" y="590"/>
                </a:lnTo>
                <a:lnTo>
                  <a:pt x="370" y="580"/>
                </a:lnTo>
                <a:lnTo>
                  <a:pt x="370" y="556"/>
                </a:lnTo>
                <a:lnTo>
                  <a:pt x="370" y="534"/>
                </a:lnTo>
                <a:lnTo>
                  <a:pt x="370" y="534"/>
                </a:lnTo>
                <a:lnTo>
                  <a:pt x="368" y="530"/>
                </a:lnTo>
                <a:lnTo>
                  <a:pt x="366" y="528"/>
                </a:lnTo>
                <a:lnTo>
                  <a:pt x="356" y="528"/>
                </a:lnTo>
                <a:lnTo>
                  <a:pt x="346" y="526"/>
                </a:lnTo>
                <a:lnTo>
                  <a:pt x="342" y="524"/>
                </a:lnTo>
                <a:lnTo>
                  <a:pt x="340" y="522"/>
                </a:lnTo>
                <a:lnTo>
                  <a:pt x="340" y="522"/>
                </a:lnTo>
                <a:lnTo>
                  <a:pt x="346" y="502"/>
                </a:lnTo>
                <a:lnTo>
                  <a:pt x="348" y="486"/>
                </a:lnTo>
                <a:lnTo>
                  <a:pt x="348" y="478"/>
                </a:lnTo>
                <a:lnTo>
                  <a:pt x="346" y="470"/>
                </a:lnTo>
                <a:lnTo>
                  <a:pt x="342" y="464"/>
                </a:lnTo>
                <a:lnTo>
                  <a:pt x="334" y="456"/>
                </a:lnTo>
                <a:lnTo>
                  <a:pt x="334" y="456"/>
                </a:lnTo>
                <a:lnTo>
                  <a:pt x="314" y="466"/>
                </a:lnTo>
                <a:lnTo>
                  <a:pt x="292" y="472"/>
                </a:lnTo>
                <a:lnTo>
                  <a:pt x="270" y="480"/>
                </a:lnTo>
                <a:lnTo>
                  <a:pt x="244" y="492"/>
                </a:lnTo>
                <a:lnTo>
                  <a:pt x="244" y="492"/>
                </a:lnTo>
                <a:lnTo>
                  <a:pt x="248" y="470"/>
                </a:lnTo>
                <a:lnTo>
                  <a:pt x="246" y="452"/>
                </a:lnTo>
                <a:lnTo>
                  <a:pt x="244" y="432"/>
                </a:lnTo>
                <a:lnTo>
                  <a:pt x="244" y="408"/>
                </a:lnTo>
                <a:lnTo>
                  <a:pt x="244" y="408"/>
                </a:lnTo>
                <a:lnTo>
                  <a:pt x="258" y="408"/>
                </a:lnTo>
                <a:lnTo>
                  <a:pt x="268" y="406"/>
                </a:lnTo>
                <a:lnTo>
                  <a:pt x="276" y="398"/>
                </a:lnTo>
                <a:lnTo>
                  <a:pt x="280" y="390"/>
                </a:lnTo>
                <a:lnTo>
                  <a:pt x="280" y="390"/>
                </a:lnTo>
                <a:lnTo>
                  <a:pt x="278" y="386"/>
                </a:lnTo>
                <a:lnTo>
                  <a:pt x="272" y="386"/>
                </a:lnTo>
                <a:lnTo>
                  <a:pt x="262" y="388"/>
                </a:lnTo>
                <a:lnTo>
                  <a:pt x="248" y="392"/>
                </a:lnTo>
                <a:lnTo>
                  <a:pt x="240" y="392"/>
                </a:lnTo>
                <a:lnTo>
                  <a:pt x="232" y="390"/>
                </a:lnTo>
                <a:lnTo>
                  <a:pt x="232" y="390"/>
                </a:lnTo>
                <a:lnTo>
                  <a:pt x="236" y="380"/>
                </a:lnTo>
                <a:lnTo>
                  <a:pt x="236" y="374"/>
                </a:lnTo>
                <a:lnTo>
                  <a:pt x="232" y="368"/>
                </a:lnTo>
                <a:lnTo>
                  <a:pt x="228" y="364"/>
                </a:lnTo>
                <a:lnTo>
                  <a:pt x="222" y="360"/>
                </a:lnTo>
                <a:lnTo>
                  <a:pt x="218" y="352"/>
                </a:lnTo>
                <a:lnTo>
                  <a:pt x="218" y="342"/>
                </a:lnTo>
                <a:lnTo>
                  <a:pt x="220" y="330"/>
                </a:lnTo>
                <a:lnTo>
                  <a:pt x="220" y="330"/>
                </a:lnTo>
                <a:lnTo>
                  <a:pt x="218" y="326"/>
                </a:lnTo>
                <a:lnTo>
                  <a:pt x="212" y="324"/>
                </a:lnTo>
                <a:lnTo>
                  <a:pt x="200" y="324"/>
                </a:lnTo>
                <a:lnTo>
                  <a:pt x="184" y="324"/>
                </a:lnTo>
                <a:lnTo>
                  <a:pt x="172" y="324"/>
                </a:lnTo>
                <a:lnTo>
                  <a:pt x="172" y="324"/>
                </a:lnTo>
                <a:lnTo>
                  <a:pt x="172" y="320"/>
                </a:lnTo>
                <a:lnTo>
                  <a:pt x="172" y="316"/>
                </a:lnTo>
                <a:lnTo>
                  <a:pt x="174" y="314"/>
                </a:lnTo>
                <a:lnTo>
                  <a:pt x="176" y="312"/>
                </a:lnTo>
                <a:lnTo>
                  <a:pt x="184" y="312"/>
                </a:lnTo>
                <a:lnTo>
                  <a:pt x="192" y="312"/>
                </a:lnTo>
                <a:lnTo>
                  <a:pt x="200" y="312"/>
                </a:lnTo>
                <a:lnTo>
                  <a:pt x="208" y="310"/>
                </a:lnTo>
                <a:lnTo>
                  <a:pt x="212" y="308"/>
                </a:lnTo>
                <a:lnTo>
                  <a:pt x="214" y="304"/>
                </a:lnTo>
                <a:lnTo>
                  <a:pt x="214" y="300"/>
                </a:lnTo>
                <a:lnTo>
                  <a:pt x="214" y="300"/>
                </a:lnTo>
                <a:lnTo>
                  <a:pt x="214" y="290"/>
                </a:lnTo>
                <a:lnTo>
                  <a:pt x="210" y="282"/>
                </a:lnTo>
                <a:lnTo>
                  <a:pt x="208" y="276"/>
                </a:lnTo>
                <a:lnTo>
                  <a:pt x="202" y="270"/>
                </a:lnTo>
                <a:lnTo>
                  <a:pt x="192" y="262"/>
                </a:lnTo>
                <a:lnTo>
                  <a:pt x="178" y="254"/>
                </a:lnTo>
                <a:lnTo>
                  <a:pt x="166" y="248"/>
                </a:lnTo>
                <a:lnTo>
                  <a:pt x="154" y="238"/>
                </a:lnTo>
                <a:lnTo>
                  <a:pt x="150" y="234"/>
                </a:lnTo>
                <a:lnTo>
                  <a:pt x="146" y="226"/>
                </a:lnTo>
                <a:lnTo>
                  <a:pt x="144" y="220"/>
                </a:lnTo>
                <a:lnTo>
                  <a:pt x="142" y="210"/>
                </a:lnTo>
                <a:lnTo>
                  <a:pt x="142" y="210"/>
                </a:lnTo>
                <a:lnTo>
                  <a:pt x="148" y="218"/>
                </a:lnTo>
                <a:lnTo>
                  <a:pt x="156" y="224"/>
                </a:lnTo>
                <a:lnTo>
                  <a:pt x="164" y="226"/>
                </a:lnTo>
                <a:lnTo>
                  <a:pt x="174" y="224"/>
                </a:lnTo>
                <a:lnTo>
                  <a:pt x="182" y="220"/>
                </a:lnTo>
                <a:lnTo>
                  <a:pt x="188" y="212"/>
                </a:lnTo>
                <a:lnTo>
                  <a:pt x="194" y="204"/>
                </a:lnTo>
                <a:lnTo>
                  <a:pt x="196" y="192"/>
                </a:lnTo>
                <a:lnTo>
                  <a:pt x="196" y="192"/>
                </a:lnTo>
                <a:lnTo>
                  <a:pt x="196" y="184"/>
                </a:lnTo>
                <a:lnTo>
                  <a:pt x="192" y="180"/>
                </a:lnTo>
                <a:lnTo>
                  <a:pt x="186" y="178"/>
                </a:lnTo>
                <a:lnTo>
                  <a:pt x="180" y="178"/>
                </a:lnTo>
                <a:lnTo>
                  <a:pt x="174" y="176"/>
                </a:lnTo>
                <a:lnTo>
                  <a:pt x="168" y="174"/>
                </a:lnTo>
                <a:lnTo>
                  <a:pt x="166" y="170"/>
                </a:lnTo>
                <a:lnTo>
                  <a:pt x="166" y="162"/>
                </a:lnTo>
                <a:lnTo>
                  <a:pt x="166" y="162"/>
                </a:lnTo>
                <a:lnTo>
                  <a:pt x="184" y="158"/>
                </a:lnTo>
                <a:lnTo>
                  <a:pt x="200" y="154"/>
                </a:lnTo>
                <a:lnTo>
                  <a:pt x="230" y="150"/>
                </a:lnTo>
                <a:lnTo>
                  <a:pt x="246" y="148"/>
                </a:lnTo>
                <a:lnTo>
                  <a:pt x="260" y="144"/>
                </a:lnTo>
                <a:lnTo>
                  <a:pt x="272" y="140"/>
                </a:lnTo>
                <a:lnTo>
                  <a:pt x="286" y="132"/>
                </a:lnTo>
                <a:lnTo>
                  <a:pt x="286" y="132"/>
                </a:lnTo>
                <a:lnTo>
                  <a:pt x="278" y="126"/>
                </a:lnTo>
                <a:lnTo>
                  <a:pt x="266" y="120"/>
                </a:lnTo>
                <a:lnTo>
                  <a:pt x="242" y="112"/>
                </a:lnTo>
                <a:lnTo>
                  <a:pt x="232" y="108"/>
                </a:lnTo>
                <a:lnTo>
                  <a:pt x="224" y="100"/>
                </a:lnTo>
                <a:lnTo>
                  <a:pt x="222" y="94"/>
                </a:lnTo>
                <a:lnTo>
                  <a:pt x="220" y="88"/>
                </a:lnTo>
                <a:lnTo>
                  <a:pt x="220" y="80"/>
                </a:lnTo>
                <a:lnTo>
                  <a:pt x="220" y="72"/>
                </a:lnTo>
                <a:lnTo>
                  <a:pt x="220" y="72"/>
                </a:lnTo>
                <a:lnTo>
                  <a:pt x="242" y="86"/>
                </a:lnTo>
                <a:lnTo>
                  <a:pt x="256" y="92"/>
                </a:lnTo>
                <a:lnTo>
                  <a:pt x="268" y="96"/>
                </a:lnTo>
                <a:lnTo>
                  <a:pt x="282" y="98"/>
                </a:lnTo>
                <a:lnTo>
                  <a:pt x="296" y="100"/>
                </a:lnTo>
                <a:lnTo>
                  <a:pt x="312" y="98"/>
                </a:lnTo>
                <a:lnTo>
                  <a:pt x="328" y="96"/>
                </a:lnTo>
                <a:lnTo>
                  <a:pt x="328" y="96"/>
                </a:lnTo>
                <a:lnTo>
                  <a:pt x="334" y="86"/>
                </a:lnTo>
                <a:lnTo>
                  <a:pt x="340" y="76"/>
                </a:lnTo>
                <a:lnTo>
                  <a:pt x="346" y="70"/>
                </a:lnTo>
                <a:lnTo>
                  <a:pt x="354" y="64"/>
                </a:lnTo>
                <a:lnTo>
                  <a:pt x="374" y="54"/>
                </a:lnTo>
                <a:lnTo>
                  <a:pt x="394" y="46"/>
                </a:lnTo>
                <a:lnTo>
                  <a:pt x="416" y="38"/>
                </a:lnTo>
                <a:lnTo>
                  <a:pt x="436" y="30"/>
                </a:lnTo>
                <a:lnTo>
                  <a:pt x="446" y="24"/>
                </a:lnTo>
                <a:lnTo>
                  <a:pt x="456" y="18"/>
                </a:lnTo>
                <a:lnTo>
                  <a:pt x="464" y="10"/>
                </a:lnTo>
                <a:lnTo>
                  <a:pt x="472" y="0"/>
                </a:lnTo>
                <a:lnTo>
                  <a:pt x="472" y="0"/>
                </a:lnTo>
                <a:lnTo>
                  <a:pt x="482" y="2"/>
                </a:lnTo>
                <a:lnTo>
                  <a:pt x="488" y="6"/>
                </a:lnTo>
                <a:lnTo>
                  <a:pt x="492" y="12"/>
                </a:lnTo>
                <a:lnTo>
                  <a:pt x="496" y="18"/>
                </a:lnTo>
                <a:lnTo>
                  <a:pt x="496" y="18"/>
                </a:lnTo>
                <a:lnTo>
                  <a:pt x="500" y="16"/>
                </a:lnTo>
                <a:lnTo>
                  <a:pt x="502" y="12"/>
                </a:lnTo>
                <a:lnTo>
                  <a:pt x="502" y="0"/>
                </a:lnTo>
                <a:lnTo>
                  <a:pt x="502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7"/>
          <p:cNvSpPr>
            <a:spLocks/>
          </p:cNvSpPr>
          <p:nvPr/>
        </p:nvSpPr>
        <p:spPr bwMode="auto">
          <a:xfrm>
            <a:off x="8230253" y="5622820"/>
            <a:ext cx="933200" cy="1228162"/>
          </a:xfrm>
          <a:custGeom>
            <a:avLst/>
            <a:gdLst>
              <a:gd name="T0" fmla="*/ 56 w 1088"/>
              <a:gd name="T1" fmla="*/ 1432 h 1432"/>
              <a:gd name="T2" fmla="*/ 32 w 1088"/>
              <a:gd name="T3" fmla="*/ 1332 h 1432"/>
              <a:gd name="T4" fmla="*/ 6 w 1088"/>
              <a:gd name="T5" fmla="*/ 1164 h 1432"/>
              <a:gd name="T6" fmla="*/ 0 w 1088"/>
              <a:gd name="T7" fmla="*/ 994 h 1432"/>
              <a:gd name="T8" fmla="*/ 20 w 1088"/>
              <a:gd name="T9" fmla="*/ 862 h 1432"/>
              <a:gd name="T10" fmla="*/ 46 w 1088"/>
              <a:gd name="T11" fmla="*/ 794 h 1432"/>
              <a:gd name="T12" fmla="*/ 84 w 1088"/>
              <a:gd name="T13" fmla="*/ 736 h 1432"/>
              <a:gd name="T14" fmla="*/ 134 w 1088"/>
              <a:gd name="T15" fmla="*/ 692 h 1432"/>
              <a:gd name="T16" fmla="*/ 176 w 1088"/>
              <a:gd name="T17" fmla="*/ 670 h 1432"/>
              <a:gd name="T18" fmla="*/ 190 w 1088"/>
              <a:gd name="T19" fmla="*/ 628 h 1432"/>
              <a:gd name="T20" fmla="*/ 218 w 1088"/>
              <a:gd name="T21" fmla="*/ 580 h 1432"/>
              <a:gd name="T22" fmla="*/ 214 w 1088"/>
              <a:gd name="T23" fmla="*/ 542 h 1432"/>
              <a:gd name="T24" fmla="*/ 162 w 1088"/>
              <a:gd name="T25" fmla="*/ 448 h 1432"/>
              <a:gd name="T26" fmla="*/ 140 w 1088"/>
              <a:gd name="T27" fmla="*/ 384 h 1432"/>
              <a:gd name="T28" fmla="*/ 142 w 1088"/>
              <a:gd name="T29" fmla="*/ 346 h 1432"/>
              <a:gd name="T30" fmla="*/ 142 w 1088"/>
              <a:gd name="T31" fmla="*/ 294 h 1432"/>
              <a:gd name="T32" fmla="*/ 134 w 1088"/>
              <a:gd name="T33" fmla="*/ 268 h 1432"/>
              <a:gd name="T34" fmla="*/ 98 w 1088"/>
              <a:gd name="T35" fmla="*/ 270 h 1432"/>
              <a:gd name="T36" fmla="*/ 60 w 1088"/>
              <a:gd name="T37" fmla="*/ 258 h 1432"/>
              <a:gd name="T38" fmla="*/ 28 w 1088"/>
              <a:gd name="T39" fmla="*/ 234 h 1432"/>
              <a:gd name="T40" fmla="*/ 6 w 1088"/>
              <a:gd name="T41" fmla="*/ 198 h 1432"/>
              <a:gd name="T42" fmla="*/ 4 w 1088"/>
              <a:gd name="T43" fmla="*/ 152 h 1432"/>
              <a:gd name="T44" fmla="*/ 24 w 1088"/>
              <a:gd name="T45" fmla="*/ 130 h 1432"/>
              <a:gd name="T46" fmla="*/ 106 w 1088"/>
              <a:gd name="T47" fmla="*/ 124 h 1432"/>
              <a:gd name="T48" fmla="*/ 134 w 1088"/>
              <a:gd name="T49" fmla="*/ 118 h 1432"/>
              <a:gd name="T50" fmla="*/ 166 w 1088"/>
              <a:gd name="T51" fmla="*/ 96 h 1432"/>
              <a:gd name="T52" fmla="*/ 208 w 1088"/>
              <a:gd name="T53" fmla="*/ 46 h 1432"/>
              <a:gd name="T54" fmla="*/ 250 w 1088"/>
              <a:gd name="T55" fmla="*/ 14 h 1432"/>
              <a:gd name="T56" fmla="*/ 288 w 1088"/>
              <a:gd name="T57" fmla="*/ 2 h 1432"/>
              <a:gd name="T58" fmla="*/ 370 w 1088"/>
              <a:gd name="T59" fmla="*/ 4 h 1432"/>
              <a:gd name="T60" fmla="*/ 442 w 1088"/>
              <a:gd name="T61" fmla="*/ 30 h 1432"/>
              <a:gd name="T62" fmla="*/ 500 w 1088"/>
              <a:gd name="T63" fmla="*/ 80 h 1432"/>
              <a:gd name="T64" fmla="*/ 536 w 1088"/>
              <a:gd name="T65" fmla="*/ 146 h 1432"/>
              <a:gd name="T66" fmla="*/ 548 w 1088"/>
              <a:gd name="T67" fmla="*/ 220 h 1432"/>
              <a:gd name="T68" fmla="*/ 544 w 1088"/>
              <a:gd name="T69" fmla="*/ 238 h 1432"/>
              <a:gd name="T70" fmla="*/ 526 w 1088"/>
              <a:gd name="T71" fmla="*/ 278 h 1432"/>
              <a:gd name="T72" fmla="*/ 524 w 1088"/>
              <a:gd name="T73" fmla="*/ 294 h 1432"/>
              <a:gd name="T74" fmla="*/ 534 w 1088"/>
              <a:gd name="T75" fmla="*/ 336 h 1432"/>
              <a:gd name="T76" fmla="*/ 536 w 1088"/>
              <a:gd name="T77" fmla="*/ 352 h 1432"/>
              <a:gd name="T78" fmla="*/ 518 w 1088"/>
              <a:gd name="T79" fmla="*/ 396 h 1432"/>
              <a:gd name="T80" fmla="*/ 506 w 1088"/>
              <a:gd name="T81" fmla="*/ 434 h 1432"/>
              <a:gd name="T82" fmla="*/ 518 w 1088"/>
              <a:gd name="T83" fmla="*/ 454 h 1432"/>
              <a:gd name="T84" fmla="*/ 558 w 1088"/>
              <a:gd name="T85" fmla="*/ 486 h 1432"/>
              <a:gd name="T86" fmla="*/ 590 w 1088"/>
              <a:gd name="T87" fmla="*/ 532 h 1432"/>
              <a:gd name="T88" fmla="*/ 622 w 1088"/>
              <a:gd name="T89" fmla="*/ 558 h 1432"/>
              <a:gd name="T90" fmla="*/ 798 w 1088"/>
              <a:gd name="T91" fmla="*/ 592 h 1432"/>
              <a:gd name="T92" fmla="*/ 890 w 1088"/>
              <a:gd name="T93" fmla="*/ 616 h 1432"/>
              <a:gd name="T94" fmla="*/ 950 w 1088"/>
              <a:gd name="T95" fmla="*/ 650 h 1432"/>
              <a:gd name="T96" fmla="*/ 982 w 1088"/>
              <a:gd name="T97" fmla="*/ 678 h 1432"/>
              <a:gd name="T98" fmla="*/ 1036 w 1088"/>
              <a:gd name="T99" fmla="*/ 756 h 1432"/>
              <a:gd name="T100" fmla="*/ 1078 w 1088"/>
              <a:gd name="T101" fmla="*/ 836 h 1432"/>
              <a:gd name="T102" fmla="*/ 1082 w 1088"/>
              <a:gd name="T103" fmla="*/ 856 h 1432"/>
              <a:gd name="T104" fmla="*/ 1088 w 1088"/>
              <a:gd name="T105" fmla="*/ 1312 h 1432"/>
              <a:gd name="T106" fmla="*/ 1024 w 1088"/>
              <a:gd name="T107" fmla="*/ 1246 h 1432"/>
              <a:gd name="T108" fmla="*/ 902 w 1088"/>
              <a:gd name="T109" fmla="*/ 1150 h 1432"/>
              <a:gd name="T110" fmla="*/ 892 w 1088"/>
              <a:gd name="T111" fmla="*/ 1182 h 1432"/>
              <a:gd name="T112" fmla="*/ 886 w 1088"/>
              <a:gd name="T113" fmla="*/ 1254 h 1432"/>
              <a:gd name="T114" fmla="*/ 882 w 1088"/>
              <a:gd name="T115" fmla="*/ 1368 h 1432"/>
              <a:gd name="T116" fmla="*/ 868 w 1088"/>
              <a:gd name="T117" fmla="*/ 1418 h 1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088" h="1432">
                <a:moveTo>
                  <a:pt x="860" y="1432"/>
                </a:moveTo>
                <a:lnTo>
                  <a:pt x="860" y="1432"/>
                </a:lnTo>
                <a:lnTo>
                  <a:pt x="56" y="1432"/>
                </a:lnTo>
                <a:lnTo>
                  <a:pt x="56" y="1432"/>
                </a:lnTo>
                <a:lnTo>
                  <a:pt x="44" y="1384"/>
                </a:lnTo>
                <a:lnTo>
                  <a:pt x="32" y="1332"/>
                </a:lnTo>
                <a:lnTo>
                  <a:pt x="22" y="1278"/>
                </a:lnTo>
                <a:lnTo>
                  <a:pt x="12" y="1222"/>
                </a:lnTo>
                <a:lnTo>
                  <a:pt x="6" y="1164"/>
                </a:lnTo>
                <a:lnTo>
                  <a:pt x="2" y="1106"/>
                </a:lnTo>
                <a:lnTo>
                  <a:pt x="0" y="1050"/>
                </a:lnTo>
                <a:lnTo>
                  <a:pt x="0" y="994"/>
                </a:lnTo>
                <a:lnTo>
                  <a:pt x="6" y="938"/>
                </a:lnTo>
                <a:lnTo>
                  <a:pt x="14" y="886"/>
                </a:lnTo>
                <a:lnTo>
                  <a:pt x="20" y="862"/>
                </a:lnTo>
                <a:lnTo>
                  <a:pt x="28" y="838"/>
                </a:lnTo>
                <a:lnTo>
                  <a:pt x="36" y="816"/>
                </a:lnTo>
                <a:lnTo>
                  <a:pt x="46" y="794"/>
                </a:lnTo>
                <a:lnTo>
                  <a:pt x="58" y="772"/>
                </a:lnTo>
                <a:lnTo>
                  <a:pt x="70" y="754"/>
                </a:lnTo>
                <a:lnTo>
                  <a:pt x="84" y="736"/>
                </a:lnTo>
                <a:lnTo>
                  <a:pt x="98" y="720"/>
                </a:lnTo>
                <a:lnTo>
                  <a:pt x="116" y="704"/>
                </a:lnTo>
                <a:lnTo>
                  <a:pt x="134" y="692"/>
                </a:lnTo>
                <a:lnTo>
                  <a:pt x="154" y="680"/>
                </a:lnTo>
                <a:lnTo>
                  <a:pt x="176" y="670"/>
                </a:lnTo>
                <a:lnTo>
                  <a:pt x="176" y="670"/>
                </a:lnTo>
                <a:lnTo>
                  <a:pt x="180" y="654"/>
                </a:lnTo>
                <a:lnTo>
                  <a:pt x="184" y="640"/>
                </a:lnTo>
                <a:lnTo>
                  <a:pt x="190" y="628"/>
                </a:lnTo>
                <a:lnTo>
                  <a:pt x="196" y="616"/>
                </a:lnTo>
                <a:lnTo>
                  <a:pt x="210" y="592"/>
                </a:lnTo>
                <a:lnTo>
                  <a:pt x="218" y="580"/>
                </a:lnTo>
                <a:lnTo>
                  <a:pt x="224" y="568"/>
                </a:lnTo>
                <a:lnTo>
                  <a:pt x="224" y="568"/>
                </a:lnTo>
                <a:lnTo>
                  <a:pt x="214" y="542"/>
                </a:lnTo>
                <a:lnTo>
                  <a:pt x="202" y="516"/>
                </a:lnTo>
                <a:lnTo>
                  <a:pt x="174" y="472"/>
                </a:lnTo>
                <a:lnTo>
                  <a:pt x="162" y="448"/>
                </a:lnTo>
                <a:lnTo>
                  <a:pt x="150" y="424"/>
                </a:lnTo>
                <a:lnTo>
                  <a:pt x="142" y="398"/>
                </a:lnTo>
                <a:lnTo>
                  <a:pt x="140" y="384"/>
                </a:lnTo>
                <a:lnTo>
                  <a:pt x="140" y="370"/>
                </a:lnTo>
                <a:lnTo>
                  <a:pt x="140" y="370"/>
                </a:lnTo>
                <a:lnTo>
                  <a:pt x="142" y="346"/>
                </a:lnTo>
                <a:lnTo>
                  <a:pt x="142" y="320"/>
                </a:lnTo>
                <a:lnTo>
                  <a:pt x="142" y="308"/>
                </a:lnTo>
                <a:lnTo>
                  <a:pt x="142" y="294"/>
                </a:lnTo>
                <a:lnTo>
                  <a:pt x="138" y="282"/>
                </a:lnTo>
                <a:lnTo>
                  <a:pt x="134" y="268"/>
                </a:lnTo>
                <a:lnTo>
                  <a:pt x="134" y="268"/>
                </a:lnTo>
                <a:lnTo>
                  <a:pt x="122" y="270"/>
                </a:lnTo>
                <a:lnTo>
                  <a:pt x="110" y="272"/>
                </a:lnTo>
                <a:lnTo>
                  <a:pt x="98" y="270"/>
                </a:lnTo>
                <a:lnTo>
                  <a:pt x="84" y="268"/>
                </a:lnTo>
                <a:lnTo>
                  <a:pt x="72" y="264"/>
                </a:lnTo>
                <a:lnTo>
                  <a:pt x="60" y="258"/>
                </a:lnTo>
                <a:lnTo>
                  <a:pt x="48" y="252"/>
                </a:lnTo>
                <a:lnTo>
                  <a:pt x="38" y="244"/>
                </a:lnTo>
                <a:lnTo>
                  <a:pt x="28" y="234"/>
                </a:lnTo>
                <a:lnTo>
                  <a:pt x="20" y="222"/>
                </a:lnTo>
                <a:lnTo>
                  <a:pt x="12" y="212"/>
                </a:lnTo>
                <a:lnTo>
                  <a:pt x="6" y="198"/>
                </a:lnTo>
                <a:lnTo>
                  <a:pt x="4" y="184"/>
                </a:lnTo>
                <a:lnTo>
                  <a:pt x="2" y="168"/>
                </a:lnTo>
                <a:lnTo>
                  <a:pt x="4" y="152"/>
                </a:lnTo>
                <a:lnTo>
                  <a:pt x="8" y="136"/>
                </a:lnTo>
                <a:lnTo>
                  <a:pt x="8" y="136"/>
                </a:lnTo>
                <a:lnTo>
                  <a:pt x="24" y="130"/>
                </a:lnTo>
                <a:lnTo>
                  <a:pt x="42" y="128"/>
                </a:lnTo>
                <a:lnTo>
                  <a:pt x="74" y="126"/>
                </a:lnTo>
                <a:lnTo>
                  <a:pt x="106" y="124"/>
                </a:lnTo>
                <a:lnTo>
                  <a:pt x="120" y="122"/>
                </a:lnTo>
                <a:lnTo>
                  <a:pt x="134" y="118"/>
                </a:lnTo>
                <a:lnTo>
                  <a:pt x="134" y="118"/>
                </a:lnTo>
                <a:lnTo>
                  <a:pt x="142" y="114"/>
                </a:lnTo>
                <a:lnTo>
                  <a:pt x="150" y="108"/>
                </a:lnTo>
                <a:lnTo>
                  <a:pt x="166" y="96"/>
                </a:lnTo>
                <a:lnTo>
                  <a:pt x="180" y="80"/>
                </a:lnTo>
                <a:lnTo>
                  <a:pt x="194" y="64"/>
                </a:lnTo>
                <a:lnTo>
                  <a:pt x="208" y="46"/>
                </a:lnTo>
                <a:lnTo>
                  <a:pt x="222" y="32"/>
                </a:lnTo>
                <a:lnTo>
                  <a:pt x="240" y="18"/>
                </a:lnTo>
                <a:lnTo>
                  <a:pt x="250" y="14"/>
                </a:lnTo>
                <a:lnTo>
                  <a:pt x="260" y="10"/>
                </a:lnTo>
                <a:lnTo>
                  <a:pt x="260" y="10"/>
                </a:lnTo>
                <a:lnTo>
                  <a:pt x="288" y="2"/>
                </a:lnTo>
                <a:lnTo>
                  <a:pt x="318" y="0"/>
                </a:lnTo>
                <a:lnTo>
                  <a:pt x="344" y="0"/>
                </a:lnTo>
                <a:lnTo>
                  <a:pt x="370" y="4"/>
                </a:lnTo>
                <a:lnTo>
                  <a:pt x="396" y="10"/>
                </a:lnTo>
                <a:lnTo>
                  <a:pt x="420" y="18"/>
                </a:lnTo>
                <a:lnTo>
                  <a:pt x="442" y="30"/>
                </a:lnTo>
                <a:lnTo>
                  <a:pt x="464" y="46"/>
                </a:lnTo>
                <a:lnTo>
                  <a:pt x="482" y="62"/>
                </a:lnTo>
                <a:lnTo>
                  <a:pt x="500" y="80"/>
                </a:lnTo>
                <a:lnTo>
                  <a:pt x="514" y="100"/>
                </a:lnTo>
                <a:lnTo>
                  <a:pt x="526" y="122"/>
                </a:lnTo>
                <a:lnTo>
                  <a:pt x="536" y="146"/>
                </a:lnTo>
                <a:lnTo>
                  <a:pt x="542" y="170"/>
                </a:lnTo>
                <a:lnTo>
                  <a:pt x="548" y="194"/>
                </a:lnTo>
                <a:lnTo>
                  <a:pt x="548" y="220"/>
                </a:lnTo>
                <a:lnTo>
                  <a:pt x="548" y="220"/>
                </a:lnTo>
                <a:lnTo>
                  <a:pt x="546" y="230"/>
                </a:lnTo>
                <a:lnTo>
                  <a:pt x="544" y="238"/>
                </a:lnTo>
                <a:lnTo>
                  <a:pt x="536" y="254"/>
                </a:lnTo>
                <a:lnTo>
                  <a:pt x="528" y="270"/>
                </a:lnTo>
                <a:lnTo>
                  <a:pt x="526" y="278"/>
                </a:lnTo>
                <a:lnTo>
                  <a:pt x="524" y="286"/>
                </a:lnTo>
                <a:lnTo>
                  <a:pt x="524" y="286"/>
                </a:lnTo>
                <a:lnTo>
                  <a:pt x="524" y="294"/>
                </a:lnTo>
                <a:lnTo>
                  <a:pt x="526" y="302"/>
                </a:lnTo>
                <a:lnTo>
                  <a:pt x="530" y="320"/>
                </a:lnTo>
                <a:lnTo>
                  <a:pt x="534" y="336"/>
                </a:lnTo>
                <a:lnTo>
                  <a:pt x="536" y="344"/>
                </a:lnTo>
                <a:lnTo>
                  <a:pt x="536" y="352"/>
                </a:lnTo>
                <a:lnTo>
                  <a:pt x="536" y="352"/>
                </a:lnTo>
                <a:lnTo>
                  <a:pt x="534" y="364"/>
                </a:lnTo>
                <a:lnTo>
                  <a:pt x="530" y="374"/>
                </a:lnTo>
                <a:lnTo>
                  <a:pt x="518" y="396"/>
                </a:lnTo>
                <a:lnTo>
                  <a:pt x="514" y="408"/>
                </a:lnTo>
                <a:lnTo>
                  <a:pt x="508" y="420"/>
                </a:lnTo>
                <a:lnTo>
                  <a:pt x="506" y="434"/>
                </a:lnTo>
                <a:lnTo>
                  <a:pt x="506" y="448"/>
                </a:lnTo>
                <a:lnTo>
                  <a:pt x="506" y="448"/>
                </a:lnTo>
                <a:lnTo>
                  <a:pt x="518" y="454"/>
                </a:lnTo>
                <a:lnTo>
                  <a:pt x="532" y="464"/>
                </a:lnTo>
                <a:lnTo>
                  <a:pt x="544" y="474"/>
                </a:lnTo>
                <a:lnTo>
                  <a:pt x="558" y="486"/>
                </a:lnTo>
                <a:lnTo>
                  <a:pt x="570" y="500"/>
                </a:lnTo>
                <a:lnTo>
                  <a:pt x="580" y="514"/>
                </a:lnTo>
                <a:lnTo>
                  <a:pt x="590" y="532"/>
                </a:lnTo>
                <a:lnTo>
                  <a:pt x="596" y="550"/>
                </a:lnTo>
                <a:lnTo>
                  <a:pt x="596" y="550"/>
                </a:lnTo>
                <a:lnTo>
                  <a:pt x="622" y="558"/>
                </a:lnTo>
                <a:lnTo>
                  <a:pt x="648" y="564"/>
                </a:lnTo>
                <a:lnTo>
                  <a:pt x="698" y="574"/>
                </a:lnTo>
                <a:lnTo>
                  <a:pt x="798" y="592"/>
                </a:lnTo>
                <a:lnTo>
                  <a:pt x="846" y="602"/>
                </a:lnTo>
                <a:lnTo>
                  <a:pt x="868" y="610"/>
                </a:lnTo>
                <a:lnTo>
                  <a:pt x="890" y="616"/>
                </a:lnTo>
                <a:lnTo>
                  <a:pt x="910" y="626"/>
                </a:lnTo>
                <a:lnTo>
                  <a:pt x="932" y="636"/>
                </a:lnTo>
                <a:lnTo>
                  <a:pt x="950" y="650"/>
                </a:lnTo>
                <a:lnTo>
                  <a:pt x="968" y="664"/>
                </a:lnTo>
                <a:lnTo>
                  <a:pt x="968" y="664"/>
                </a:lnTo>
                <a:lnTo>
                  <a:pt x="982" y="678"/>
                </a:lnTo>
                <a:lnTo>
                  <a:pt x="1000" y="700"/>
                </a:lnTo>
                <a:lnTo>
                  <a:pt x="1018" y="726"/>
                </a:lnTo>
                <a:lnTo>
                  <a:pt x="1036" y="756"/>
                </a:lnTo>
                <a:lnTo>
                  <a:pt x="1054" y="784"/>
                </a:lnTo>
                <a:lnTo>
                  <a:pt x="1068" y="812"/>
                </a:lnTo>
                <a:lnTo>
                  <a:pt x="1078" y="836"/>
                </a:lnTo>
                <a:lnTo>
                  <a:pt x="1080" y="848"/>
                </a:lnTo>
                <a:lnTo>
                  <a:pt x="1082" y="856"/>
                </a:lnTo>
                <a:lnTo>
                  <a:pt x="1082" y="856"/>
                </a:lnTo>
                <a:lnTo>
                  <a:pt x="1086" y="1084"/>
                </a:lnTo>
                <a:lnTo>
                  <a:pt x="1088" y="1312"/>
                </a:lnTo>
                <a:lnTo>
                  <a:pt x="1088" y="1312"/>
                </a:lnTo>
                <a:lnTo>
                  <a:pt x="1068" y="1288"/>
                </a:lnTo>
                <a:lnTo>
                  <a:pt x="1046" y="1266"/>
                </a:lnTo>
                <a:lnTo>
                  <a:pt x="1024" y="1246"/>
                </a:lnTo>
                <a:lnTo>
                  <a:pt x="1000" y="1226"/>
                </a:lnTo>
                <a:lnTo>
                  <a:pt x="952" y="1188"/>
                </a:lnTo>
                <a:lnTo>
                  <a:pt x="902" y="1150"/>
                </a:lnTo>
                <a:lnTo>
                  <a:pt x="902" y="1150"/>
                </a:lnTo>
                <a:lnTo>
                  <a:pt x="896" y="1166"/>
                </a:lnTo>
                <a:lnTo>
                  <a:pt x="892" y="1182"/>
                </a:lnTo>
                <a:lnTo>
                  <a:pt x="888" y="1200"/>
                </a:lnTo>
                <a:lnTo>
                  <a:pt x="886" y="1218"/>
                </a:lnTo>
                <a:lnTo>
                  <a:pt x="886" y="1254"/>
                </a:lnTo>
                <a:lnTo>
                  <a:pt x="886" y="1294"/>
                </a:lnTo>
                <a:lnTo>
                  <a:pt x="884" y="1332"/>
                </a:lnTo>
                <a:lnTo>
                  <a:pt x="882" y="1368"/>
                </a:lnTo>
                <a:lnTo>
                  <a:pt x="878" y="1386"/>
                </a:lnTo>
                <a:lnTo>
                  <a:pt x="874" y="1402"/>
                </a:lnTo>
                <a:lnTo>
                  <a:pt x="868" y="1418"/>
                </a:lnTo>
                <a:lnTo>
                  <a:pt x="860" y="1432"/>
                </a:lnTo>
                <a:lnTo>
                  <a:pt x="860" y="14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8"/>
          <p:cNvSpPr>
            <a:spLocks/>
          </p:cNvSpPr>
          <p:nvPr/>
        </p:nvSpPr>
        <p:spPr bwMode="auto">
          <a:xfrm>
            <a:off x="35496" y="5662272"/>
            <a:ext cx="1096167" cy="1209293"/>
          </a:xfrm>
          <a:custGeom>
            <a:avLst/>
            <a:gdLst>
              <a:gd name="T0" fmla="*/ 1116 w 1278"/>
              <a:gd name="T1" fmla="*/ 1410 h 1410"/>
              <a:gd name="T2" fmla="*/ 1098 w 1278"/>
              <a:gd name="T3" fmla="*/ 1356 h 1410"/>
              <a:gd name="T4" fmla="*/ 1078 w 1278"/>
              <a:gd name="T5" fmla="*/ 1322 h 1410"/>
              <a:gd name="T6" fmla="*/ 1064 w 1278"/>
              <a:gd name="T7" fmla="*/ 1330 h 1410"/>
              <a:gd name="T8" fmla="*/ 1062 w 1278"/>
              <a:gd name="T9" fmla="*/ 1410 h 1410"/>
              <a:gd name="T10" fmla="*/ 0 w 1278"/>
              <a:gd name="T11" fmla="*/ 1326 h 1410"/>
              <a:gd name="T12" fmla="*/ 28 w 1278"/>
              <a:gd name="T13" fmla="*/ 1262 h 1410"/>
              <a:gd name="T14" fmla="*/ 64 w 1278"/>
              <a:gd name="T15" fmla="*/ 1124 h 1410"/>
              <a:gd name="T16" fmla="*/ 100 w 1278"/>
              <a:gd name="T17" fmla="*/ 952 h 1410"/>
              <a:gd name="T18" fmla="*/ 132 w 1278"/>
              <a:gd name="T19" fmla="*/ 862 h 1410"/>
              <a:gd name="T20" fmla="*/ 162 w 1278"/>
              <a:gd name="T21" fmla="*/ 810 h 1410"/>
              <a:gd name="T22" fmla="*/ 212 w 1278"/>
              <a:gd name="T23" fmla="*/ 762 h 1410"/>
              <a:gd name="T24" fmla="*/ 272 w 1278"/>
              <a:gd name="T25" fmla="*/ 730 h 1410"/>
              <a:gd name="T26" fmla="*/ 402 w 1278"/>
              <a:gd name="T27" fmla="*/ 672 h 1410"/>
              <a:gd name="T28" fmla="*/ 462 w 1278"/>
              <a:gd name="T29" fmla="*/ 630 h 1410"/>
              <a:gd name="T30" fmla="*/ 482 w 1278"/>
              <a:gd name="T31" fmla="*/ 588 h 1410"/>
              <a:gd name="T32" fmla="*/ 474 w 1278"/>
              <a:gd name="T33" fmla="*/ 528 h 1410"/>
              <a:gd name="T34" fmla="*/ 450 w 1278"/>
              <a:gd name="T35" fmla="*/ 462 h 1410"/>
              <a:gd name="T36" fmla="*/ 438 w 1278"/>
              <a:gd name="T37" fmla="*/ 462 h 1410"/>
              <a:gd name="T38" fmla="*/ 420 w 1278"/>
              <a:gd name="T39" fmla="*/ 468 h 1410"/>
              <a:gd name="T40" fmla="*/ 402 w 1278"/>
              <a:gd name="T41" fmla="*/ 382 h 1410"/>
              <a:gd name="T42" fmla="*/ 382 w 1278"/>
              <a:gd name="T43" fmla="*/ 322 h 1410"/>
              <a:gd name="T44" fmla="*/ 378 w 1278"/>
              <a:gd name="T45" fmla="*/ 290 h 1410"/>
              <a:gd name="T46" fmla="*/ 382 w 1278"/>
              <a:gd name="T47" fmla="*/ 234 h 1410"/>
              <a:gd name="T48" fmla="*/ 372 w 1278"/>
              <a:gd name="T49" fmla="*/ 162 h 1410"/>
              <a:gd name="T50" fmla="*/ 398 w 1278"/>
              <a:gd name="T51" fmla="*/ 108 h 1410"/>
              <a:gd name="T52" fmla="*/ 432 w 1278"/>
              <a:gd name="T53" fmla="*/ 66 h 1410"/>
              <a:gd name="T54" fmla="*/ 450 w 1278"/>
              <a:gd name="T55" fmla="*/ 36 h 1410"/>
              <a:gd name="T56" fmla="*/ 464 w 1278"/>
              <a:gd name="T57" fmla="*/ 26 h 1410"/>
              <a:gd name="T58" fmla="*/ 552 w 1278"/>
              <a:gd name="T59" fmla="*/ 2 h 1410"/>
              <a:gd name="T60" fmla="*/ 582 w 1278"/>
              <a:gd name="T61" fmla="*/ 0 h 1410"/>
              <a:gd name="T62" fmla="*/ 604 w 1278"/>
              <a:gd name="T63" fmla="*/ 14 h 1410"/>
              <a:gd name="T64" fmla="*/ 652 w 1278"/>
              <a:gd name="T65" fmla="*/ 24 h 1410"/>
              <a:gd name="T66" fmla="*/ 724 w 1278"/>
              <a:gd name="T67" fmla="*/ 36 h 1410"/>
              <a:gd name="T68" fmla="*/ 750 w 1278"/>
              <a:gd name="T69" fmla="*/ 48 h 1410"/>
              <a:gd name="T70" fmla="*/ 738 w 1278"/>
              <a:gd name="T71" fmla="*/ 46 h 1410"/>
              <a:gd name="T72" fmla="*/ 744 w 1278"/>
              <a:gd name="T73" fmla="*/ 66 h 1410"/>
              <a:gd name="T74" fmla="*/ 770 w 1278"/>
              <a:gd name="T75" fmla="*/ 88 h 1410"/>
              <a:gd name="T76" fmla="*/ 794 w 1278"/>
              <a:gd name="T77" fmla="*/ 110 h 1410"/>
              <a:gd name="T78" fmla="*/ 800 w 1278"/>
              <a:gd name="T79" fmla="*/ 138 h 1410"/>
              <a:gd name="T80" fmla="*/ 822 w 1278"/>
              <a:gd name="T81" fmla="*/ 168 h 1410"/>
              <a:gd name="T82" fmla="*/ 812 w 1278"/>
              <a:gd name="T83" fmla="*/ 222 h 1410"/>
              <a:gd name="T84" fmla="*/ 816 w 1278"/>
              <a:gd name="T85" fmla="*/ 304 h 1410"/>
              <a:gd name="T86" fmla="*/ 810 w 1278"/>
              <a:gd name="T87" fmla="*/ 384 h 1410"/>
              <a:gd name="T88" fmla="*/ 790 w 1278"/>
              <a:gd name="T89" fmla="*/ 428 h 1410"/>
              <a:gd name="T90" fmla="*/ 748 w 1278"/>
              <a:gd name="T91" fmla="*/ 518 h 1410"/>
              <a:gd name="T92" fmla="*/ 746 w 1278"/>
              <a:gd name="T93" fmla="*/ 556 h 1410"/>
              <a:gd name="T94" fmla="*/ 774 w 1278"/>
              <a:gd name="T95" fmla="*/ 582 h 1410"/>
              <a:gd name="T96" fmla="*/ 854 w 1278"/>
              <a:gd name="T97" fmla="*/ 612 h 1410"/>
              <a:gd name="T98" fmla="*/ 1020 w 1278"/>
              <a:gd name="T99" fmla="*/ 662 h 1410"/>
              <a:gd name="T100" fmla="*/ 1092 w 1278"/>
              <a:gd name="T101" fmla="*/ 700 h 1410"/>
              <a:gd name="T102" fmla="*/ 1152 w 1278"/>
              <a:gd name="T103" fmla="*/ 756 h 1410"/>
              <a:gd name="T104" fmla="*/ 1192 w 1278"/>
              <a:gd name="T105" fmla="*/ 824 h 1410"/>
              <a:gd name="T106" fmla="*/ 1246 w 1278"/>
              <a:gd name="T107" fmla="*/ 966 h 1410"/>
              <a:gd name="T108" fmla="*/ 1262 w 1278"/>
              <a:gd name="T109" fmla="*/ 1064 h 1410"/>
              <a:gd name="T110" fmla="*/ 1260 w 1278"/>
              <a:gd name="T111" fmla="*/ 1110 h 1410"/>
              <a:gd name="T112" fmla="*/ 1248 w 1278"/>
              <a:gd name="T113" fmla="*/ 1140 h 1410"/>
              <a:gd name="T114" fmla="*/ 1236 w 1278"/>
              <a:gd name="T115" fmla="*/ 1170 h 1410"/>
              <a:gd name="T116" fmla="*/ 1236 w 1278"/>
              <a:gd name="T117" fmla="*/ 1230 h 1410"/>
              <a:gd name="T118" fmla="*/ 1262 w 1278"/>
              <a:gd name="T119" fmla="*/ 1316 h 1410"/>
              <a:gd name="T120" fmla="*/ 1278 w 1278"/>
              <a:gd name="T121" fmla="*/ 1394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78" h="1410">
                <a:moveTo>
                  <a:pt x="1278" y="1410"/>
                </a:moveTo>
                <a:lnTo>
                  <a:pt x="1278" y="1410"/>
                </a:lnTo>
                <a:lnTo>
                  <a:pt x="1116" y="1410"/>
                </a:lnTo>
                <a:lnTo>
                  <a:pt x="1116" y="1410"/>
                </a:lnTo>
                <a:lnTo>
                  <a:pt x="1108" y="1382"/>
                </a:lnTo>
                <a:lnTo>
                  <a:pt x="1098" y="1356"/>
                </a:lnTo>
                <a:lnTo>
                  <a:pt x="1092" y="1344"/>
                </a:lnTo>
                <a:lnTo>
                  <a:pt x="1086" y="1332"/>
                </a:lnTo>
                <a:lnTo>
                  <a:pt x="1078" y="1322"/>
                </a:lnTo>
                <a:lnTo>
                  <a:pt x="1068" y="1314"/>
                </a:lnTo>
                <a:lnTo>
                  <a:pt x="1068" y="1314"/>
                </a:lnTo>
                <a:lnTo>
                  <a:pt x="1064" y="1330"/>
                </a:lnTo>
                <a:lnTo>
                  <a:pt x="1062" y="1354"/>
                </a:lnTo>
                <a:lnTo>
                  <a:pt x="1062" y="1410"/>
                </a:lnTo>
                <a:lnTo>
                  <a:pt x="1062" y="1410"/>
                </a:lnTo>
                <a:lnTo>
                  <a:pt x="0" y="1410"/>
                </a:lnTo>
                <a:lnTo>
                  <a:pt x="0" y="1410"/>
                </a:lnTo>
                <a:lnTo>
                  <a:pt x="0" y="1326"/>
                </a:lnTo>
                <a:lnTo>
                  <a:pt x="0" y="1326"/>
                </a:lnTo>
                <a:lnTo>
                  <a:pt x="16" y="1294"/>
                </a:lnTo>
                <a:lnTo>
                  <a:pt x="28" y="1262"/>
                </a:lnTo>
                <a:lnTo>
                  <a:pt x="38" y="1228"/>
                </a:lnTo>
                <a:lnTo>
                  <a:pt x="48" y="1194"/>
                </a:lnTo>
                <a:lnTo>
                  <a:pt x="64" y="1124"/>
                </a:lnTo>
                <a:lnTo>
                  <a:pt x="78" y="1054"/>
                </a:lnTo>
                <a:lnTo>
                  <a:pt x="92" y="986"/>
                </a:lnTo>
                <a:lnTo>
                  <a:pt x="100" y="952"/>
                </a:lnTo>
                <a:lnTo>
                  <a:pt x="108" y="920"/>
                </a:lnTo>
                <a:lnTo>
                  <a:pt x="118" y="890"/>
                </a:lnTo>
                <a:lnTo>
                  <a:pt x="132" y="862"/>
                </a:lnTo>
                <a:lnTo>
                  <a:pt x="146" y="834"/>
                </a:lnTo>
                <a:lnTo>
                  <a:pt x="162" y="810"/>
                </a:lnTo>
                <a:lnTo>
                  <a:pt x="162" y="810"/>
                </a:lnTo>
                <a:lnTo>
                  <a:pt x="178" y="792"/>
                </a:lnTo>
                <a:lnTo>
                  <a:pt x="194" y="776"/>
                </a:lnTo>
                <a:lnTo>
                  <a:pt x="212" y="762"/>
                </a:lnTo>
                <a:lnTo>
                  <a:pt x="232" y="750"/>
                </a:lnTo>
                <a:lnTo>
                  <a:pt x="252" y="740"/>
                </a:lnTo>
                <a:lnTo>
                  <a:pt x="272" y="730"/>
                </a:lnTo>
                <a:lnTo>
                  <a:pt x="314" y="712"/>
                </a:lnTo>
                <a:lnTo>
                  <a:pt x="358" y="692"/>
                </a:lnTo>
                <a:lnTo>
                  <a:pt x="402" y="672"/>
                </a:lnTo>
                <a:lnTo>
                  <a:pt x="422" y="660"/>
                </a:lnTo>
                <a:lnTo>
                  <a:pt x="442" y="646"/>
                </a:lnTo>
                <a:lnTo>
                  <a:pt x="462" y="630"/>
                </a:lnTo>
                <a:lnTo>
                  <a:pt x="480" y="612"/>
                </a:lnTo>
                <a:lnTo>
                  <a:pt x="480" y="612"/>
                </a:lnTo>
                <a:lnTo>
                  <a:pt x="482" y="588"/>
                </a:lnTo>
                <a:lnTo>
                  <a:pt x="480" y="566"/>
                </a:lnTo>
                <a:lnTo>
                  <a:pt x="478" y="546"/>
                </a:lnTo>
                <a:lnTo>
                  <a:pt x="474" y="528"/>
                </a:lnTo>
                <a:lnTo>
                  <a:pt x="462" y="494"/>
                </a:lnTo>
                <a:lnTo>
                  <a:pt x="450" y="462"/>
                </a:lnTo>
                <a:lnTo>
                  <a:pt x="450" y="462"/>
                </a:lnTo>
                <a:lnTo>
                  <a:pt x="448" y="458"/>
                </a:lnTo>
                <a:lnTo>
                  <a:pt x="446" y="458"/>
                </a:lnTo>
                <a:lnTo>
                  <a:pt x="438" y="462"/>
                </a:lnTo>
                <a:lnTo>
                  <a:pt x="430" y="468"/>
                </a:lnTo>
                <a:lnTo>
                  <a:pt x="426" y="468"/>
                </a:lnTo>
                <a:lnTo>
                  <a:pt x="420" y="468"/>
                </a:lnTo>
                <a:lnTo>
                  <a:pt x="420" y="468"/>
                </a:lnTo>
                <a:lnTo>
                  <a:pt x="412" y="424"/>
                </a:lnTo>
                <a:lnTo>
                  <a:pt x="402" y="382"/>
                </a:lnTo>
                <a:lnTo>
                  <a:pt x="396" y="360"/>
                </a:lnTo>
                <a:lnTo>
                  <a:pt x="390" y="342"/>
                </a:lnTo>
                <a:lnTo>
                  <a:pt x="382" y="322"/>
                </a:lnTo>
                <a:lnTo>
                  <a:pt x="372" y="306"/>
                </a:lnTo>
                <a:lnTo>
                  <a:pt x="372" y="306"/>
                </a:lnTo>
                <a:lnTo>
                  <a:pt x="378" y="290"/>
                </a:lnTo>
                <a:lnTo>
                  <a:pt x="380" y="272"/>
                </a:lnTo>
                <a:lnTo>
                  <a:pt x="382" y="254"/>
                </a:lnTo>
                <a:lnTo>
                  <a:pt x="382" y="234"/>
                </a:lnTo>
                <a:lnTo>
                  <a:pt x="382" y="216"/>
                </a:lnTo>
                <a:lnTo>
                  <a:pt x="380" y="198"/>
                </a:lnTo>
                <a:lnTo>
                  <a:pt x="372" y="162"/>
                </a:lnTo>
                <a:lnTo>
                  <a:pt x="372" y="162"/>
                </a:lnTo>
                <a:lnTo>
                  <a:pt x="384" y="132"/>
                </a:lnTo>
                <a:lnTo>
                  <a:pt x="398" y="108"/>
                </a:lnTo>
                <a:lnTo>
                  <a:pt x="412" y="88"/>
                </a:lnTo>
                <a:lnTo>
                  <a:pt x="432" y="66"/>
                </a:lnTo>
                <a:lnTo>
                  <a:pt x="432" y="66"/>
                </a:lnTo>
                <a:lnTo>
                  <a:pt x="440" y="56"/>
                </a:lnTo>
                <a:lnTo>
                  <a:pt x="446" y="46"/>
                </a:lnTo>
                <a:lnTo>
                  <a:pt x="450" y="36"/>
                </a:lnTo>
                <a:lnTo>
                  <a:pt x="456" y="30"/>
                </a:lnTo>
                <a:lnTo>
                  <a:pt x="456" y="30"/>
                </a:lnTo>
                <a:lnTo>
                  <a:pt x="464" y="26"/>
                </a:lnTo>
                <a:lnTo>
                  <a:pt x="478" y="20"/>
                </a:lnTo>
                <a:lnTo>
                  <a:pt x="514" y="10"/>
                </a:lnTo>
                <a:lnTo>
                  <a:pt x="552" y="2"/>
                </a:lnTo>
                <a:lnTo>
                  <a:pt x="570" y="0"/>
                </a:lnTo>
                <a:lnTo>
                  <a:pt x="582" y="0"/>
                </a:lnTo>
                <a:lnTo>
                  <a:pt x="582" y="0"/>
                </a:lnTo>
                <a:lnTo>
                  <a:pt x="588" y="2"/>
                </a:lnTo>
                <a:lnTo>
                  <a:pt x="596" y="8"/>
                </a:lnTo>
                <a:lnTo>
                  <a:pt x="604" y="14"/>
                </a:lnTo>
                <a:lnTo>
                  <a:pt x="612" y="18"/>
                </a:lnTo>
                <a:lnTo>
                  <a:pt x="612" y="18"/>
                </a:lnTo>
                <a:lnTo>
                  <a:pt x="652" y="24"/>
                </a:lnTo>
                <a:lnTo>
                  <a:pt x="690" y="30"/>
                </a:lnTo>
                <a:lnTo>
                  <a:pt x="708" y="32"/>
                </a:lnTo>
                <a:lnTo>
                  <a:pt x="724" y="36"/>
                </a:lnTo>
                <a:lnTo>
                  <a:pt x="738" y="42"/>
                </a:lnTo>
                <a:lnTo>
                  <a:pt x="750" y="48"/>
                </a:lnTo>
                <a:lnTo>
                  <a:pt x="750" y="48"/>
                </a:lnTo>
                <a:lnTo>
                  <a:pt x="744" y="44"/>
                </a:lnTo>
                <a:lnTo>
                  <a:pt x="740" y="44"/>
                </a:lnTo>
                <a:lnTo>
                  <a:pt x="738" y="46"/>
                </a:lnTo>
                <a:lnTo>
                  <a:pt x="740" y="52"/>
                </a:lnTo>
                <a:lnTo>
                  <a:pt x="744" y="66"/>
                </a:lnTo>
                <a:lnTo>
                  <a:pt x="744" y="66"/>
                </a:lnTo>
                <a:lnTo>
                  <a:pt x="748" y="72"/>
                </a:lnTo>
                <a:lnTo>
                  <a:pt x="756" y="78"/>
                </a:lnTo>
                <a:lnTo>
                  <a:pt x="770" y="88"/>
                </a:lnTo>
                <a:lnTo>
                  <a:pt x="798" y="102"/>
                </a:lnTo>
                <a:lnTo>
                  <a:pt x="798" y="102"/>
                </a:lnTo>
                <a:lnTo>
                  <a:pt x="794" y="110"/>
                </a:lnTo>
                <a:lnTo>
                  <a:pt x="794" y="120"/>
                </a:lnTo>
                <a:lnTo>
                  <a:pt x="796" y="130"/>
                </a:lnTo>
                <a:lnTo>
                  <a:pt x="800" y="138"/>
                </a:lnTo>
                <a:lnTo>
                  <a:pt x="810" y="156"/>
                </a:lnTo>
                <a:lnTo>
                  <a:pt x="822" y="168"/>
                </a:lnTo>
                <a:lnTo>
                  <a:pt x="822" y="168"/>
                </a:lnTo>
                <a:lnTo>
                  <a:pt x="818" y="182"/>
                </a:lnTo>
                <a:lnTo>
                  <a:pt x="814" y="196"/>
                </a:lnTo>
                <a:lnTo>
                  <a:pt x="812" y="222"/>
                </a:lnTo>
                <a:lnTo>
                  <a:pt x="812" y="250"/>
                </a:lnTo>
                <a:lnTo>
                  <a:pt x="814" y="276"/>
                </a:lnTo>
                <a:lnTo>
                  <a:pt x="816" y="304"/>
                </a:lnTo>
                <a:lnTo>
                  <a:pt x="816" y="330"/>
                </a:lnTo>
                <a:lnTo>
                  <a:pt x="816" y="356"/>
                </a:lnTo>
                <a:lnTo>
                  <a:pt x="810" y="384"/>
                </a:lnTo>
                <a:lnTo>
                  <a:pt x="810" y="384"/>
                </a:lnTo>
                <a:lnTo>
                  <a:pt x="802" y="406"/>
                </a:lnTo>
                <a:lnTo>
                  <a:pt x="790" y="428"/>
                </a:lnTo>
                <a:lnTo>
                  <a:pt x="766" y="472"/>
                </a:lnTo>
                <a:lnTo>
                  <a:pt x="754" y="494"/>
                </a:lnTo>
                <a:lnTo>
                  <a:pt x="748" y="518"/>
                </a:lnTo>
                <a:lnTo>
                  <a:pt x="746" y="530"/>
                </a:lnTo>
                <a:lnTo>
                  <a:pt x="746" y="544"/>
                </a:lnTo>
                <a:lnTo>
                  <a:pt x="746" y="556"/>
                </a:lnTo>
                <a:lnTo>
                  <a:pt x="750" y="570"/>
                </a:lnTo>
                <a:lnTo>
                  <a:pt x="750" y="570"/>
                </a:lnTo>
                <a:lnTo>
                  <a:pt x="774" y="582"/>
                </a:lnTo>
                <a:lnTo>
                  <a:pt x="800" y="594"/>
                </a:lnTo>
                <a:lnTo>
                  <a:pt x="828" y="604"/>
                </a:lnTo>
                <a:lnTo>
                  <a:pt x="854" y="612"/>
                </a:lnTo>
                <a:lnTo>
                  <a:pt x="966" y="644"/>
                </a:lnTo>
                <a:lnTo>
                  <a:pt x="992" y="652"/>
                </a:lnTo>
                <a:lnTo>
                  <a:pt x="1020" y="662"/>
                </a:lnTo>
                <a:lnTo>
                  <a:pt x="1044" y="672"/>
                </a:lnTo>
                <a:lnTo>
                  <a:pt x="1070" y="684"/>
                </a:lnTo>
                <a:lnTo>
                  <a:pt x="1092" y="700"/>
                </a:lnTo>
                <a:lnTo>
                  <a:pt x="1114" y="716"/>
                </a:lnTo>
                <a:lnTo>
                  <a:pt x="1134" y="734"/>
                </a:lnTo>
                <a:lnTo>
                  <a:pt x="1152" y="756"/>
                </a:lnTo>
                <a:lnTo>
                  <a:pt x="1152" y="756"/>
                </a:lnTo>
                <a:lnTo>
                  <a:pt x="1172" y="786"/>
                </a:lnTo>
                <a:lnTo>
                  <a:pt x="1192" y="824"/>
                </a:lnTo>
                <a:lnTo>
                  <a:pt x="1212" y="868"/>
                </a:lnTo>
                <a:lnTo>
                  <a:pt x="1230" y="916"/>
                </a:lnTo>
                <a:lnTo>
                  <a:pt x="1246" y="966"/>
                </a:lnTo>
                <a:lnTo>
                  <a:pt x="1256" y="1016"/>
                </a:lnTo>
                <a:lnTo>
                  <a:pt x="1260" y="1040"/>
                </a:lnTo>
                <a:lnTo>
                  <a:pt x="1262" y="1064"/>
                </a:lnTo>
                <a:lnTo>
                  <a:pt x="1262" y="1088"/>
                </a:lnTo>
                <a:lnTo>
                  <a:pt x="1260" y="1110"/>
                </a:lnTo>
                <a:lnTo>
                  <a:pt x="1260" y="1110"/>
                </a:lnTo>
                <a:lnTo>
                  <a:pt x="1258" y="1118"/>
                </a:lnTo>
                <a:lnTo>
                  <a:pt x="1256" y="1126"/>
                </a:lnTo>
                <a:lnTo>
                  <a:pt x="1248" y="1140"/>
                </a:lnTo>
                <a:lnTo>
                  <a:pt x="1240" y="1154"/>
                </a:lnTo>
                <a:lnTo>
                  <a:pt x="1236" y="1170"/>
                </a:lnTo>
                <a:lnTo>
                  <a:pt x="1236" y="1170"/>
                </a:lnTo>
                <a:lnTo>
                  <a:pt x="1234" y="1186"/>
                </a:lnTo>
                <a:lnTo>
                  <a:pt x="1234" y="1200"/>
                </a:lnTo>
                <a:lnTo>
                  <a:pt x="1236" y="1230"/>
                </a:lnTo>
                <a:lnTo>
                  <a:pt x="1244" y="1258"/>
                </a:lnTo>
                <a:lnTo>
                  <a:pt x="1252" y="1288"/>
                </a:lnTo>
                <a:lnTo>
                  <a:pt x="1262" y="1316"/>
                </a:lnTo>
                <a:lnTo>
                  <a:pt x="1270" y="1346"/>
                </a:lnTo>
                <a:lnTo>
                  <a:pt x="1276" y="1376"/>
                </a:lnTo>
                <a:lnTo>
                  <a:pt x="1278" y="1394"/>
                </a:lnTo>
                <a:lnTo>
                  <a:pt x="1278" y="1410"/>
                </a:lnTo>
                <a:lnTo>
                  <a:pt x="1278" y="1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9"/>
          <p:cNvSpPr>
            <a:spLocks noEditPoints="1"/>
          </p:cNvSpPr>
          <p:nvPr/>
        </p:nvSpPr>
        <p:spPr bwMode="auto">
          <a:xfrm>
            <a:off x="3779210" y="5658841"/>
            <a:ext cx="825127" cy="1212724"/>
          </a:xfrm>
          <a:custGeom>
            <a:avLst/>
            <a:gdLst>
              <a:gd name="T0" fmla="*/ 70 w 962"/>
              <a:gd name="T1" fmla="*/ 1398 h 1414"/>
              <a:gd name="T2" fmla="*/ 40 w 962"/>
              <a:gd name="T3" fmla="*/ 1244 h 1414"/>
              <a:gd name="T4" fmla="*/ 28 w 962"/>
              <a:gd name="T5" fmla="*/ 1006 h 1414"/>
              <a:gd name="T6" fmla="*/ 0 w 962"/>
              <a:gd name="T7" fmla="*/ 814 h 1414"/>
              <a:gd name="T8" fmla="*/ 26 w 962"/>
              <a:gd name="T9" fmla="*/ 724 h 1414"/>
              <a:gd name="T10" fmla="*/ 118 w 962"/>
              <a:gd name="T11" fmla="*/ 664 h 1414"/>
              <a:gd name="T12" fmla="*/ 242 w 962"/>
              <a:gd name="T13" fmla="*/ 652 h 1414"/>
              <a:gd name="T14" fmla="*/ 232 w 962"/>
              <a:gd name="T15" fmla="*/ 620 h 1414"/>
              <a:gd name="T16" fmla="*/ 234 w 962"/>
              <a:gd name="T17" fmla="*/ 578 h 1414"/>
              <a:gd name="T18" fmla="*/ 282 w 962"/>
              <a:gd name="T19" fmla="*/ 532 h 1414"/>
              <a:gd name="T20" fmla="*/ 266 w 962"/>
              <a:gd name="T21" fmla="*/ 528 h 1414"/>
              <a:gd name="T22" fmla="*/ 230 w 962"/>
              <a:gd name="T23" fmla="*/ 548 h 1414"/>
              <a:gd name="T24" fmla="*/ 218 w 962"/>
              <a:gd name="T25" fmla="*/ 528 h 1414"/>
              <a:gd name="T26" fmla="*/ 248 w 962"/>
              <a:gd name="T27" fmla="*/ 494 h 1414"/>
              <a:gd name="T28" fmla="*/ 270 w 962"/>
              <a:gd name="T29" fmla="*/ 430 h 1414"/>
              <a:gd name="T30" fmla="*/ 306 w 962"/>
              <a:gd name="T31" fmla="*/ 436 h 1414"/>
              <a:gd name="T32" fmla="*/ 318 w 962"/>
              <a:gd name="T33" fmla="*/ 392 h 1414"/>
              <a:gd name="T34" fmla="*/ 300 w 962"/>
              <a:gd name="T35" fmla="*/ 274 h 1414"/>
              <a:gd name="T36" fmla="*/ 342 w 962"/>
              <a:gd name="T37" fmla="*/ 178 h 1414"/>
              <a:gd name="T38" fmla="*/ 402 w 962"/>
              <a:gd name="T39" fmla="*/ 62 h 1414"/>
              <a:gd name="T40" fmla="*/ 458 w 962"/>
              <a:gd name="T41" fmla="*/ 16 h 1414"/>
              <a:gd name="T42" fmla="*/ 542 w 962"/>
              <a:gd name="T43" fmla="*/ 0 h 1414"/>
              <a:gd name="T44" fmla="*/ 692 w 962"/>
              <a:gd name="T45" fmla="*/ 38 h 1414"/>
              <a:gd name="T46" fmla="*/ 776 w 962"/>
              <a:gd name="T47" fmla="*/ 148 h 1414"/>
              <a:gd name="T48" fmla="*/ 786 w 962"/>
              <a:gd name="T49" fmla="*/ 310 h 1414"/>
              <a:gd name="T50" fmla="*/ 746 w 962"/>
              <a:gd name="T51" fmla="*/ 410 h 1414"/>
              <a:gd name="T52" fmla="*/ 702 w 962"/>
              <a:gd name="T53" fmla="*/ 520 h 1414"/>
              <a:gd name="T54" fmla="*/ 732 w 962"/>
              <a:gd name="T55" fmla="*/ 536 h 1414"/>
              <a:gd name="T56" fmla="*/ 744 w 962"/>
              <a:gd name="T57" fmla="*/ 562 h 1414"/>
              <a:gd name="T58" fmla="*/ 728 w 962"/>
              <a:gd name="T59" fmla="*/ 594 h 1414"/>
              <a:gd name="T60" fmla="*/ 696 w 962"/>
              <a:gd name="T61" fmla="*/ 576 h 1414"/>
              <a:gd name="T62" fmla="*/ 698 w 962"/>
              <a:gd name="T63" fmla="*/ 614 h 1414"/>
              <a:gd name="T64" fmla="*/ 726 w 962"/>
              <a:gd name="T65" fmla="*/ 664 h 1414"/>
              <a:gd name="T66" fmla="*/ 710 w 962"/>
              <a:gd name="T67" fmla="*/ 684 h 1414"/>
              <a:gd name="T68" fmla="*/ 686 w 962"/>
              <a:gd name="T69" fmla="*/ 682 h 1414"/>
              <a:gd name="T70" fmla="*/ 654 w 962"/>
              <a:gd name="T71" fmla="*/ 682 h 1414"/>
              <a:gd name="T72" fmla="*/ 720 w 962"/>
              <a:gd name="T73" fmla="*/ 720 h 1414"/>
              <a:gd name="T74" fmla="*/ 852 w 962"/>
              <a:gd name="T75" fmla="*/ 754 h 1414"/>
              <a:gd name="T76" fmla="*/ 938 w 962"/>
              <a:gd name="T77" fmla="*/ 824 h 1414"/>
              <a:gd name="T78" fmla="*/ 960 w 962"/>
              <a:gd name="T79" fmla="*/ 896 h 1414"/>
              <a:gd name="T80" fmla="*/ 954 w 962"/>
              <a:gd name="T81" fmla="*/ 994 h 1414"/>
              <a:gd name="T82" fmla="*/ 888 w 962"/>
              <a:gd name="T83" fmla="*/ 1322 h 1414"/>
              <a:gd name="T84" fmla="*/ 330 w 962"/>
              <a:gd name="T85" fmla="*/ 658 h 1414"/>
              <a:gd name="T86" fmla="*/ 370 w 962"/>
              <a:gd name="T87" fmla="*/ 630 h 1414"/>
              <a:gd name="T88" fmla="*/ 394 w 962"/>
              <a:gd name="T89" fmla="*/ 566 h 1414"/>
              <a:gd name="T90" fmla="*/ 382 w 962"/>
              <a:gd name="T91" fmla="*/ 498 h 1414"/>
              <a:gd name="T92" fmla="*/ 346 w 962"/>
              <a:gd name="T93" fmla="*/ 568 h 1414"/>
              <a:gd name="T94" fmla="*/ 624 w 962"/>
              <a:gd name="T95" fmla="*/ 616 h 1414"/>
              <a:gd name="T96" fmla="*/ 642 w 962"/>
              <a:gd name="T97" fmla="*/ 584 h 1414"/>
              <a:gd name="T98" fmla="*/ 636 w 962"/>
              <a:gd name="T99" fmla="*/ 572 h 1414"/>
              <a:gd name="T100" fmla="*/ 636 w 962"/>
              <a:gd name="T101" fmla="*/ 556 h 1414"/>
              <a:gd name="T102" fmla="*/ 648 w 962"/>
              <a:gd name="T103" fmla="*/ 536 h 1414"/>
              <a:gd name="T104" fmla="*/ 618 w 962"/>
              <a:gd name="T105" fmla="*/ 590 h 1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62" h="1414">
                <a:moveTo>
                  <a:pt x="888" y="1414"/>
                </a:moveTo>
                <a:lnTo>
                  <a:pt x="888" y="1414"/>
                </a:lnTo>
                <a:lnTo>
                  <a:pt x="78" y="1414"/>
                </a:lnTo>
                <a:lnTo>
                  <a:pt x="78" y="1414"/>
                </a:lnTo>
                <a:lnTo>
                  <a:pt x="70" y="1398"/>
                </a:lnTo>
                <a:lnTo>
                  <a:pt x="64" y="1380"/>
                </a:lnTo>
                <a:lnTo>
                  <a:pt x="58" y="1360"/>
                </a:lnTo>
                <a:lnTo>
                  <a:pt x="52" y="1340"/>
                </a:lnTo>
                <a:lnTo>
                  <a:pt x="46" y="1294"/>
                </a:lnTo>
                <a:lnTo>
                  <a:pt x="40" y="1244"/>
                </a:lnTo>
                <a:lnTo>
                  <a:pt x="36" y="1192"/>
                </a:lnTo>
                <a:lnTo>
                  <a:pt x="34" y="1138"/>
                </a:lnTo>
                <a:lnTo>
                  <a:pt x="30" y="1036"/>
                </a:lnTo>
                <a:lnTo>
                  <a:pt x="30" y="1036"/>
                </a:lnTo>
                <a:lnTo>
                  <a:pt x="28" y="1006"/>
                </a:lnTo>
                <a:lnTo>
                  <a:pt x="24" y="976"/>
                </a:lnTo>
                <a:lnTo>
                  <a:pt x="12" y="918"/>
                </a:lnTo>
                <a:lnTo>
                  <a:pt x="4" y="862"/>
                </a:lnTo>
                <a:lnTo>
                  <a:pt x="0" y="838"/>
                </a:lnTo>
                <a:lnTo>
                  <a:pt x="0" y="814"/>
                </a:lnTo>
                <a:lnTo>
                  <a:pt x="0" y="814"/>
                </a:lnTo>
                <a:lnTo>
                  <a:pt x="2" y="788"/>
                </a:lnTo>
                <a:lnTo>
                  <a:pt x="8" y="764"/>
                </a:lnTo>
                <a:lnTo>
                  <a:pt x="16" y="744"/>
                </a:lnTo>
                <a:lnTo>
                  <a:pt x="26" y="724"/>
                </a:lnTo>
                <a:lnTo>
                  <a:pt x="40" y="708"/>
                </a:lnTo>
                <a:lnTo>
                  <a:pt x="58" y="694"/>
                </a:lnTo>
                <a:lnTo>
                  <a:pt x="76" y="682"/>
                </a:lnTo>
                <a:lnTo>
                  <a:pt x="96" y="672"/>
                </a:lnTo>
                <a:lnTo>
                  <a:pt x="118" y="664"/>
                </a:lnTo>
                <a:lnTo>
                  <a:pt x="140" y="658"/>
                </a:lnTo>
                <a:lnTo>
                  <a:pt x="166" y="654"/>
                </a:lnTo>
                <a:lnTo>
                  <a:pt x="190" y="652"/>
                </a:lnTo>
                <a:lnTo>
                  <a:pt x="216" y="652"/>
                </a:lnTo>
                <a:lnTo>
                  <a:pt x="242" y="652"/>
                </a:lnTo>
                <a:lnTo>
                  <a:pt x="268" y="654"/>
                </a:lnTo>
                <a:lnTo>
                  <a:pt x="294" y="658"/>
                </a:lnTo>
                <a:lnTo>
                  <a:pt x="294" y="658"/>
                </a:lnTo>
                <a:lnTo>
                  <a:pt x="254" y="632"/>
                </a:lnTo>
                <a:lnTo>
                  <a:pt x="232" y="620"/>
                </a:lnTo>
                <a:lnTo>
                  <a:pt x="210" y="610"/>
                </a:lnTo>
                <a:lnTo>
                  <a:pt x="210" y="610"/>
                </a:lnTo>
                <a:lnTo>
                  <a:pt x="216" y="596"/>
                </a:lnTo>
                <a:lnTo>
                  <a:pt x="224" y="586"/>
                </a:lnTo>
                <a:lnTo>
                  <a:pt x="234" y="578"/>
                </a:lnTo>
                <a:lnTo>
                  <a:pt x="246" y="570"/>
                </a:lnTo>
                <a:lnTo>
                  <a:pt x="258" y="564"/>
                </a:lnTo>
                <a:lnTo>
                  <a:pt x="268" y="556"/>
                </a:lnTo>
                <a:lnTo>
                  <a:pt x="276" y="546"/>
                </a:lnTo>
                <a:lnTo>
                  <a:pt x="282" y="532"/>
                </a:lnTo>
                <a:lnTo>
                  <a:pt x="282" y="532"/>
                </a:lnTo>
                <a:lnTo>
                  <a:pt x="278" y="528"/>
                </a:lnTo>
                <a:lnTo>
                  <a:pt x="274" y="526"/>
                </a:lnTo>
                <a:lnTo>
                  <a:pt x="270" y="526"/>
                </a:lnTo>
                <a:lnTo>
                  <a:pt x="266" y="528"/>
                </a:lnTo>
                <a:lnTo>
                  <a:pt x="256" y="532"/>
                </a:lnTo>
                <a:lnTo>
                  <a:pt x="248" y="538"/>
                </a:lnTo>
                <a:lnTo>
                  <a:pt x="240" y="544"/>
                </a:lnTo>
                <a:lnTo>
                  <a:pt x="232" y="546"/>
                </a:lnTo>
                <a:lnTo>
                  <a:pt x="230" y="548"/>
                </a:lnTo>
                <a:lnTo>
                  <a:pt x="226" y="546"/>
                </a:lnTo>
                <a:lnTo>
                  <a:pt x="224" y="542"/>
                </a:lnTo>
                <a:lnTo>
                  <a:pt x="222" y="538"/>
                </a:lnTo>
                <a:lnTo>
                  <a:pt x="222" y="538"/>
                </a:lnTo>
                <a:lnTo>
                  <a:pt x="218" y="528"/>
                </a:lnTo>
                <a:lnTo>
                  <a:pt x="218" y="518"/>
                </a:lnTo>
                <a:lnTo>
                  <a:pt x="220" y="510"/>
                </a:lnTo>
                <a:lnTo>
                  <a:pt x="228" y="502"/>
                </a:lnTo>
                <a:lnTo>
                  <a:pt x="236" y="498"/>
                </a:lnTo>
                <a:lnTo>
                  <a:pt x="248" y="494"/>
                </a:lnTo>
                <a:lnTo>
                  <a:pt x="258" y="490"/>
                </a:lnTo>
                <a:lnTo>
                  <a:pt x="270" y="490"/>
                </a:lnTo>
                <a:lnTo>
                  <a:pt x="270" y="490"/>
                </a:lnTo>
                <a:lnTo>
                  <a:pt x="270" y="430"/>
                </a:lnTo>
                <a:lnTo>
                  <a:pt x="270" y="430"/>
                </a:lnTo>
                <a:lnTo>
                  <a:pt x="278" y="428"/>
                </a:lnTo>
                <a:lnTo>
                  <a:pt x="282" y="430"/>
                </a:lnTo>
                <a:lnTo>
                  <a:pt x="292" y="432"/>
                </a:lnTo>
                <a:lnTo>
                  <a:pt x="300" y="436"/>
                </a:lnTo>
                <a:lnTo>
                  <a:pt x="306" y="436"/>
                </a:lnTo>
                <a:lnTo>
                  <a:pt x="312" y="436"/>
                </a:lnTo>
                <a:lnTo>
                  <a:pt x="312" y="436"/>
                </a:lnTo>
                <a:lnTo>
                  <a:pt x="316" y="424"/>
                </a:lnTo>
                <a:lnTo>
                  <a:pt x="318" y="414"/>
                </a:lnTo>
                <a:lnTo>
                  <a:pt x="318" y="392"/>
                </a:lnTo>
                <a:lnTo>
                  <a:pt x="316" y="374"/>
                </a:lnTo>
                <a:lnTo>
                  <a:pt x="312" y="354"/>
                </a:lnTo>
                <a:lnTo>
                  <a:pt x="302" y="316"/>
                </a:lnTo>
                <a:lnTo>
                  <a:pt x="300" y="296"/>
                </a:lnTo>
                <a:lnTo>
                  <a:pt x="300" y="274"/>
                </a:lnTo>
                <a:lnTo>
                  <a:pt x="300" y="274"/>
                </a:lnTo>
                <a:lnTo>
                  <a:pt x="302" y="266"/>
                </a:lnTo>
                <a:lnTo>
                  <a:pt x="306" y="254"/>
                </a:lnTo>
                <a:lnTo>
                  <a:pt x="318" y="230"/>
                </a:lnTo>
                <a:lnTo>
                  <a:pt x="342" y="178"/>
                </a:lnTo>
                <a:lnTo>
                  <a:pt x="342" y="178"/>
                </a:lnTo>
                <a:lnTo>
                  <a:pt x="356" y="146"/>
                </a:lnTo>
                <a:lnTo>
                  <a:pt x="370" y="114"/>
                </a:lnTo>
                <a:lnTo>
                  <a:pt x="386" y="86"/>
                </a:lnTo>
                <a:lnTo>
                  <a:pt x="402" y="62"/>
                </a:lnTo>
                <a:lnTo>
                  <a:pt x="412" y="50"/>
                </a:lnTo>
                <a:lnTo>
                  <a:pt x="422" y="40"/>
                </a:lnTo>
                <a:lnTo>
                  <a:pt x="434" y="32"/>
                </a:lnTo>
                <a:lnTo>
                  <a:pt x="446" y="24"/>
                </a:lnTo>
                <a:lnTo>
                  <a:pt x="458" y="16"/>
                </a:lnTo>
                <a:lnTo>
                  <a:pt x="472" y="12"/>
                </a:lnTo>
                <a:lnTo>
                  <a:pt x="488" y="6"/>
                </a:lnTo>
                <a:lnTo>
                  <a:pt x="504" y="4"/>
                </a:lnTo>
                <a:lnTo>
                  <a:pt x="504" y="4"/>
                </a:lnTo>
                <a:lnTo>
                  <a:pt x="542" y="0"/>
                </a:lnTo>
                <a:lnTo>
                  <a:pt x="578" y="2"/>
                </a:lnTo>
                <a:lnTo>
                  <a:pt x="610" y="6"/>
                </a:lnTo>
                <a:lnTo>
                  <a:pt x="640" y="14"/>
                </a:lnTo>
                <a:lnTo>
                  <a:pt x="668" y="24"/>
                </a:lnTo>
                <a:lnTo>
                  <a:pt x="692" y="38"/>
                </a:lnTo>
                <a:lnTo>
                  <a:pt x="714" y="54"/>
                </a:lnTo>
                <a:lnTo>
                  <a:pt x="734" y="74"/>
                </a:lnTo>
                <a:lnTo>
                  <a:pt x="750" y="96"/>
                </a:lnTo>
                <a:lnTo>
                  <a:pt x="764" y="122"/>
                </a:lnTo>
                <a:lnTo>
                  <a:pt x="776" y="148"/>
                </a:lnTo>
                <a:lnTo>
                  <a:pt x="784" y="178"/>
                </a:lnTo>
                <a:lnTo>
                  <a:pt x="788" y="208"/>
                </a:lnTo>
                <a:lnTo>
                  <a:pt x="790" y="240"/>
                </a:lnTo>
                <a:lnTo>
                  <a:pt x="790" y="274"/>
                </a:lnTo>
                <a:lnTo>
                  <a:pt x="786" y="310"/>
                </a:lnTo>
                <a:lnTo>
                  <a:pt x="786" y="310"/>
                </a:lnTo>
                <a:lnTo>
                  <a:pt x="780" y="340"/>
                </a:lnTo>
                <a:lnTo>
                  <a:pt x="770" y="364"/>
                </a:lnTo>
                <a:lnTo>
                  <a:pt x="758" y="388"/>
                </a:lnTo>
                <a:lnTo>
                  <a:pt x="746" y="410"/>
                </a:lnTo>
                <a:lnTo>
                  <a:pt x="734" y="432"/>
                </a:lnTo>
                <a:lnTo>
                  <a:pt x="722" y="458"/>
                </a:lnTo>
                <a:lnTo>
                  <a:pt x="710" y="486"/>
                </a:lnTo>
                <a:lnTo>
                  <a:pt x="702" y="520"/>
                </a:lnTo>
                <a:lnTo>
                  <a:pt x="702" y="520"/>
                </a:lnTo>
                <a:lnTo>
                  <a:pt x="704" y="528"/>
                </a:lnTo>
                <a:lnTo>
                  <a:pt x="708" y="532"/>
                </a:lnTo>
                <a:lnTo>
                  <a:pt x="716" y="534"/>
                </a:lnTo>
                <a:lnTo>
                  <a:pt x="724" y="534"/>
                </a:lnTo>
                <a:lnTo>
                  <a:pt x="732" y="536"/>
                </a:lnTo>
                <a:lnTo>
                  <a:pt x="738" y="538"/>
                </a:lnTo>
                <a:lnTo>
                  <a:pt x="742" y="542"/>
                </a:lnTo>
                <a:lnTo>
                  <a:pt x="744" y="550"/>
                </a:lnTo>
                <a:lnTo>
                  <a:pt x="744" y="550"/>
                </a:lnTo>
                <a:lnTo>
                  <a:pt x="744" y="562"/>
                </a:lnTo>
                <a:lnTo>
                  <a:pt x="744" y="574"/>
                </a:lnTo>
                <a:lnTo>
                  <a:pt x="740" y="582"/>
                </a:lnTo>
                <a:lnTo>
                  <a:pt x="738" y="592"/>
                </a:lnTo>
                <a:lnTo>
                  <a:pt x="738" y="592"/>
                </a:lnTo>
                <a:lnTo>
                  <a:pt x="728" y="594"/>
                </a:lnTo>
                <a:lnTo>
                  <a:pt x="720" y="594"/>
                </a:lnTo>
                <a:lnTo>
                  <a:pt x="714" y="592"/>
                </a:lnTo>
                <a:lnTo>
                  <a:pt x="710" y="588"/>
                </a:lnTo>
                <a:lnTo>
                  <a:pt x="700" y="580"/>
                </a:lnTo>
                <a:lnTo>
                  <a:pt x="696" y="576"/>
                </a:lnTo>
                <a:lnTo>
                  <a:pt x="690" y="574"/>
                </a:lnTo>
                <a:lnTo>
                  <a:pt x="690" y="574"/>
                </a:lnTo>
                <a:lnTo>
                  <a:pt x="690" y="590"/>
                </a:lnTo>
                <a:lnTo>
                  <a:pt x="694" y="602"/>
                </a:lnTo>
                <a:lnTo>
                  <a:pt x="698" y="614"/>
                </a:lnTo>
                <a:lnTo>
                  <a:pt x="704" y="622"/>
                </a:lnTo>
                <a:lnTo>
                  <a:pt x="718" y="640"/>
                </a:lnTo>
                <a:lnTo>
                  <a:pt x="724" y="652"/>
                </a:lnTo>
                <a:lnTo>
                  <a:pt x="726" y="664"/>
                </a:lnTo>
                <a:lnTo>
                  <a:pt x="726" y="664"/>
                </a:lnTo>
                <a:lnTo>
                  <a:pt x="718" y="664"/>
                </a:lnTo>
                <a:lnTo>
                  <a:pt x="712" y="664"/>
                </a:lnTo>
                <a:lnTo>
                  <a:pt x="708" y="668"/>
                </a:lnTo>
                <a:lnTo>
                  <a:pt x="708" y="672"/>
                </a:lnTo>
                <a:lnTo>
                  <a:pt x="710" y="684"/>
                </a:lnTo>
                <a:lnTo>
                  <a:pt x="714" y="694"/>
                </a:lnTo>
                <a:lnTo>
                  <a:pt x="714" y="694"/>
                </a:lnTo>
                <a:lnTo>
                  <a:pt x="704" y="692"/>
                </a:lnTo>
                <a:lnTo>
                  <a:pt x="698" y="688"/>
                </a:lnTo>
                <a:lnTo>
                  <a:pt x="686" y="682"/>
                </a:lnTo>
                <a:lnTo>
                  <a:pt x="682" y="678"/>
                </a:lnTo>
                <a:lnTo>
                  <a:pt x="674" y="678"/>
                </a:lnTo>
                <a:lnTo>
                  <a:pt x="666" y="678"/>
                </a:lnTo>
                <a:lnTo>
                  <a:pt x="654" y="682"/>
                </a:lnTo>
                <a:lnTo>
                  <a:pt x="654" y="682"/>
                </a:lnTo>
                <a:lnTo>
                  <a:pt x="662" y="690"/>
                </a:lnTo>
                <a:lnTo>
                  <a:pt x="672" y="698"/>
                </a:lnTo>
                <a:lnTo>
                  <a:pt x="682" y="704"/>
                </a:lnTo>
                <a:lnTo>
                  <a:pt x="694" y="710"/>
                </a:lnTo>
                <a:lnTo>
                  <a:pt x="720" y="720"/>
                </a:lnTo>
                <a:lnTo>
                  <a:pt x="746" y="728"/>
                </a:lnTo>
                <a:lnTo>
                  <a:pt x="802" y="740"/>
                </a:lnTo>
                <a:lnTo>
                  <a:pt x="828" y="746"/>
                </a:lnTo>
                <a:lnTo>
                  <a:pt x="852" y="754"/>
                </a:lnTo>
                <a:lnTo>
                  <a:pt x="852" y="754"/>
                </a:lnTo>
                <a:lnTo>
                  <a:pt x="878" y="768"/>
                </a:lnTo>
                <a:lnTo>
                  <a:pt x="902" y="782"/>
                </a:lnTo>
                <a:lnTo>
                  <a:pt x="922" y="802"/>
                </a:lnTo>
                <a:lnTo>
                  <a:pt x="930" y="812"/>
                </a:lnTo>
                <a:lnTo>
                  <a:pt x="938" y="824"/>
                </a:lnTo>
                <a:lnTo>
                  <a:pt x="944" y="836"/>
                </a:lnTo>
                <a:lnTo>
                  <a:pt x="950" y="850"/>
                </a:lnTo>
                <a:lnTo>
                  <a:pt x="954" y="864"/>
                </a:lnTo>
                <a:lnTo>
                  <a:pt x="958" y="878"/>
                </a:lnTo>
                <a:lnTo>
                  <a:pt x="960" y="896"/>
                </a:lnTo>
                <a:lnTo>
                  <a:pt x="962" y="912"/>
                </a:lnTo>
                <a:lnTo>
                  <a:pt x="962" y="932"/>
                </a:lnTo>
                <a:lnTo>
                  <a:pt x="960" y="952"/>
                </a:lnTo>
                <a:lnTo>
                  <a:pt x="960" y="952"/>
                </a:lnTo>
                <a:lnTo>
                  <a:pt x="954" y="994"/>
                </a:lnTo>
                <a:lnTo>
                  <a:pt x="942" y="1044"/>
                </a:lnTo>
                <a:lnTo>
                  <a:pt x="914" y="1162"/>
                </a:lnTo>
                <a:lnTo>
                  <a:pt x="902" y="1226"/>
                </a:lnTo>
                <a:lnTo>
                  <a:pt x="892" y="1290"/>
                </a:lnTo>
                <a:lnTo>
                  <a:pt x="888" y="1322"/>
                </a:lnTo>
                <a:lnTo>
                  <a:pt x="886" y="1354"/>
                </a:lnTo>
                <a:lnTo>
                  <a:pt x="886" y="1384"/>
                </a:lnTo>
                <a:lnTo>
                  <a:pt x="888" y="1414"/>
                </a:lnTo>
                <a:lnTo>
                  <a:pt x="888" y="1414"/>
                </a:lnTo>
                <a:close/>
                <a:moveTo>
                  <a:pt x="330" y="658"/>
                </a:moveTo>
                <a:lnTo>
                  <a:pt x="330" y="658"/>
                </a:lnTo>
                <a:lnTo>
                  <a:pt x="342" y="654"/>
                </a:lnTo>
                <a:lnTo>
                  <a:pt x="352" y="648"/>
                </a:lnTo>
                <a:lnTo>
                  <a:pt x="362" y="640"/>
                </a:lnTo>
                <a:lnTo>
                  <a:pt x="370" y="630"/>
                </a:lnTo>
                <a:lnTo>
                  <a:pt x="378" y="620"/>
                </a:lnTo>
                <a:lnTo>
                  <a:pt x="384" y="608"/>
                </a:lnTo>
                <a:lnTo>
                  <a:pt x="388" y="594"/>
                </a:lnTo>
                <a:lnTo>
                  <a:pt x="392" y="580"/>
                </a:lnTo>
                <a:lnTo>
                  <a:pt x="394" y="566"/>
                </a:lnTo>
                <a:lnTo>
                  <a:pt x="396" y="550"/>
                </a:lnTo>
                <a:lnTo>
                  <a:pt x="394" y="536"/>
                </a:lnTo>
                <a:lnTo>
                  <a:pt x="392" y="522"/>
                </a:lnTo>
                <a:lnTo>
                  <a:pt x="388" y="510"/>
                </a:lnTo>
                <a:lnTo>
                  <a:pt x="382" y="498"/>
                </a:lnTo>
                <a:lnTo>
                  <a:pt x="376" y="488"/>
                </a:lnTo>
                <a:lnTo>
                  <a:pt x="366" y="478"/>
                </a:lnTo>
                <a:lnTo>
                  <a:pt x="366" y="478"/>
                </a:lnTo>
                <a:lnTo>
                  <a:pt x="356" y="522"/>
                </a:lnTo>
                <a:lnTo>
                  <a:pt x="346" y="568"/>
                </a:lnTo>
                <a:lnTo>
                  <a:pt x="336" y="616"/>
                </a:lnTo>
                <a:lnTo>
                  <a:pt x="332" y="638"/>
                </a:lnTo>
                <a:lnTo>
                  <a:pt x="330" y="658"/>
                </a:lnTo>
                <a:lnTo>
                  <a:pt x="330" y="658"/>
                </a:lnTo>
                <a:close/>
                <a:moveTo>
                  <a:pt x="624" y="616"/>
                </a:moveTo>
                <a:lnTo>
                  <a:pt x="624" y="616"/>
                </a:lnTo>
                <a:lnTo>
                  <a:pt x="626" y="610"/>
                </a:lnTo>
                <a:lnTo>
                  <a:pt x="628" y="604"/>
                </a:lnTo>
                <a:lnTo>
                  <a:pt x="634" y="594"/>
                </a:lnTo>
                <a:lnTo>
                  <a:pt x="642" y="584"/>
                </a:lnTo>
                <a:lnTo>
                  <a:pt x="648" y="574"/>
                </a:lnTo>
                <a:lnTo>
                  <a:pt x="648" y="574"/>
                </a:lnTo>
                <a:lnTo>
                  <a:pt x="642" y="574"/>
                </a:lnTo>
                <a:lnTo>
                  <a:pt x="640" y="574"/>
                </a:lnTo>
                <a:lnTo>
                  <a:pt x="636" y="572"/>
                </a:lnTo>
                <a:lnTo>
                  <a:pt x="636" y="568"/>
                </a:lnTo>
                <a:lnTo>
                  <a:pt x="634" y="562"/>
                </a:lnTo>
                <a:lnTo>
                  <a:pt x="630" y="556"/>
                </a:lnTo>
                <a:lnTo>
                  <a:pt x="630" y="556"/>
                </a:lnTo>
                <a:lnTo>
                  <a:pt x="636" y="556"/>
                </a:lnTo>
                <a:lnTo>
                  <a:pt x="642" y="554"/>
                </a:lnTo>
                <a:lnTo>
                  <a:pt x="648" y="548"/>
                </a:lnTo>
                <a:lnTo>
                  <a:pt x="660" y="532"/>
                </a:lnTo>
                <a:lnTo>
                  <a:pt x="660" y="532"/>
                </a:lnTo>
                <a:lnTo>
                  <a:pt x="648" y="536"/>
                </a:lnTo>
                <a:lnTo>
                  <a:pt x="638" y="542"/>
                </a:lnTo>
                <a:lnTo>
                  <a:pt x="630" y="552"/>
                </a:lnTo>
                <a:lnTo>
                  <a:pt x="624" y="564"/>
                </a:lnTo>
                <a:lnTo>
                  <a:pt x="620" y="576"/>
                </a:lnTo>
                <a:lnTo>
                  <a:pt x="618" y="590"/>
                </a:lnTo>
                <a:lnTo>
                  <a:pt x="620" y="602"/>
                </a:lnTo>
                <a:lnTo>
                  <a:pt x="624" y="616"/>
                </a:lnTo>
                <a:lnTo>
                  <a:pt x="624" y="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23"/>
          <p:cNvSpPr>
            <a:spLocks/>
          </p:cNvSpPr>
          <p:nvPr/>
        </p:nvSpPr>
        <p:spPr bwMode="auto">
          <a:xfrm>
            <a:off x="2446460" y="5672735"/>
            <a:ext cx="1085875" cy="1202239"/>
          </a:xfrm>
          <a:custGeom>
            <a:avLst/>
            <a:gdLst>
              <a:gd name="T0" fmla="*/ 1086 w 1266"/>
              <a:gd name="T1" fmla="*/ 1398 h 1398"/>
              <a:gd name="T2" fmla="*/ 1030 w 1266"/>
              <a:gd name="T3" fmla="*/ 1316 h 1398"/>
              <a:gd name="T4" fmla="*/ 984 w 1266"/>
              <a:gd name="T5" fmla="*/ 1278 h 1398"/>
              <a:gd name="T6" fmla="*/ 966 w 1266"/>
              <a:gd name="T7" fmla="*/ 1398 h 1398"/>
              <a:gd name="T8" fmla="*/ 338 w 1266"/>
              <a:gd name="T9" fmla="*/ 1396 h 1398"/>
              <a:gd name="T10" fmla="*/ 256 w 1266"/>
              <a:gd name="T11" fmla="*/ 1342 h 1398"/>
              <a:gd name="T12" fmla="*/ 242 w 1266"/>
              <a:gd name="T13" fmla="*/ 1298 h 1398"/>
              <a:gd name="T14" fmla="*/ 200 w 1266"/>
              <a:gd name="T15" fmla="*/ 1368 h 1398"/>
              <a:gd name="T16" fmla="*/ 0 w 1266"/>
              <a:gd name="T17" fmla="*/ 1398 h 1398"/>
              <a:gd name="T18" fmla="*/ 48 w 1266"/>
              <a:gd name="T19" fmla="*/ 1260 h 1398"/>
              <a:gd name="T20" fmla="*/ 86 w 1266"/>
              <a:gd name="T21" fmla="*/ 1040 h 1398"/>
              <a:gd name="T22" fmla="*/ 98 w 1266"/>
              <a:gd name="T23" fmla="*/ 840 h 1398"/>
              <a:gd name="T24" fmla="*/ 122 w 1266"/>
              <a:gd name="T25" fmla="*/ 732 h 1398"/>
              <a:gd name="T26" fmla="*/ 162 w 1266"/>
              <a:gd name="T27" fmla="*/ 678 h 1398"/>
              <a:gd name="T28" fmla="*/ 210 w 1266"/>
              <a:gd name="T29" fmla="*/ 650 h 1398"/>
              <a:gd name="T30" fmla="*/ 342 w 1266"/>
              <a:gd name="T31" fmla="*/ 616 h 1398"/>
              <a:gd name="T32" fmla="*/ 456 w 1266"/>
              <a:gd name="T33" fmla="*/ 576 h 1398"/>
              <a:gd name="T34" fmla="*/ 452 w 1266"/>
              <a:gd name="T35" fmla="*/ 540 h 1398"/>
              <a:gd name="T36" fmla="*/ 432 w 1266"/>
              <a:gd name="T37" fmla="*/ 492 h 1398"/>
              <a:gd name="T38" fmla="*/ 378 w 1266"/>
              <a:gd name="T39" fmla="*/ 474 h 1398"/>
              <a:gd name="T40" fmla="*/ 334 w 1266"/>
              <a:gd name="T41" fmla="*/ 426 h 1398"/>
              <a:gd name="T42" fmla="*/ 324 w 1266"/>
              <a:gd name="T43" fmla="*/ 404 h 1398"/>
              <a:gd name="T44" fmla="*/ 288 w 1266"/>
              <a:gd name="T45" fmla="*/ 390 h 1398"/>
              <a:gd name="T46" fmla="*/ 296 w 1266"/>
              <a:gd name="T47" fmla="*/ 262 h 1398"/>
              <a:gd name="T48" fmla="*/ 282 w 1266"/>
              <a:gd name="T49" fmla="*/ 186 h 1398"/>
              <a:gd name="T50" fmla="*/ 350 w 1266"/>
              <a:gd name="T51" fmla="*/ 92 h 1398"/>
              <a:gd name="T52" fmla="*/ 408 w 1266"/>
              <a:gd name="T53" fmla="*/ 54 h 1398"/>
              <a:gd name="T54" fmla="*/ 478 w 1266"/>
              <a:gd name="T55" fmla="*/ 40 h 1398"/>
              <a:gd name="T56" fmla="*/ 516 w 1266"/>
              <a:gd name="T57" fmla="*/ 36 h 1398"/>
              <a:gd name="T58" fmla="*/ 536 w 1266"/>
              <a:gd name="T59" fmla="*/ 8 h 1398"/>
              <a:gd name="T60" fmla="*/ 564 w 1266"/>
              <a:gd name="T61" fmla="*/ 0 h 1398"/>
              <a:gd name="T62" fmla="*/ 576 w 1266"/>
              <a:gd name="T63" fmla="*/ 12 h 1398"/>
              <a:gd name="T64" fmla="*/ 588 w 1266"/>
              <a:gd name="T65" fmla="*/ 16 h 1398"/>
              <a:gd name="T66" fmla="*/ 642 w 1266"/>
              <a:gd name="T67" fmla="*/ 30 h 1398"/>
              <a:gd name="T68" fmla="*/ 666 w 1266"/>
              <a:gd name="T69" fmla="*/ 72 h 1398"/>
              <a:gd name="T70" fmla="*/ 692 w 1266"/>
              <a:gd name="T71" fmla="*/ 66 h 1398"/>
              <a:gd name="T72" fmla="*/ 702 w 1266"/>
              <a:gd name="T73" fmla="*/ 74 h 1398"/>
              <a:gd name="T74" fmla="*/ 690 w 1266"/>
              <a:gd name="T75" fmla="*/ 102 h 1398"/>
              <a:gd name="T76" fmla="*/ 710 w 1266"/>
              <a:gd name="T77" fmla="*/ 128 h 1398"/>
              <a:gd name="T78" fmla="*/ 732 w 1266"/>
              <a:gd name="T79" fmla="*/ 126 h 1398"/>
              <a:gd name="T80" fmla="*/ 736 w 1266"/>
              <a:gd name="T81" fmla="*/ 130 h 1398"/>
              <a:gd name="T82" fmla="*/ 754 w 1266"/>
              <a:gd name="T83" fmla="*/ 158 h 1398"/>
              <a:gd name="T84" fmla="*/ 756 w 1266"/>
              <a:gd name="T85" fmla="*/ 186 h 1398"/>
              <a:gd name="T86" fmla="*/ 796 w 1266"/>
              <a:gd name="T87" fmla="*/ 206 h 1398"/>
              <a:gd name="T88" fmla="*/ 790 w 1266"/>
              <a:gd name="T89" fmla="*/ 280 h 1398"/>
              <a:gd name="T90" fmla="*/ 772 w 1266"/>
              <a:gd name="T91" fmla="*/ 374 h 1398"/>
              <a:gd name="T92" fmla="*/ 738 w 1266"/>
              <a:gd name="T93" fmla="*/ 424 h 1398"/>
              <a:gd name="T94" fmla="*/ 708 w 1266"/>
              <a:gd name="T95" fmla="*/ 458 h 1398"/>
              <a:gd name="T96" fmla="*/ 726 w 1266"/>
              <a:gd name="T97" fmla="*/ 512 h 1398"/>
              <a:gd name="T98" fmla="*/ 758 w 1266"/>
              <a:gd name="T99" fmla="*/ 546 h 1398"/>
              <a:gd name="T100" fmla="*/ 876 w 1266"/>
              <a:gd name="T101" fmla="*/ 610 h 1398"/>
              <a:gd name="T102" fmla="*/ 972 w 1266"/>
              <a:gd name="T103" fmla="*/ 640 h 1398"/>
              <a:gd name="T104" fmla="*/ 1074 w 1266"/>
              <a:gd name="T105" fmla="*/ 668 h 1398"/>
              <a:gd name="T106" fmla="*/ 1124 w 1266"/>
              <a:gd name="T107" fmla="*/ 706 h 1398"/>
              <a:gd name="T108" fmla="*/ 1166 w 1266"/>
              <a:gd name="T109" fmla="*/ 780 h 1398"/>
              <a:gd name="T110" fmla="*/ 1188 w 1266"/>
              <a:gd name="T111" fmla="*/ 932 h 1398"/>
              <a:gd name="T112" fmla="*/ 1200 w 1266"/>
              <a:gd name="T113" fmla="*/ 1092 h 1398"/>
              <a:gd name="T114" fmla="*/ 1230 w 1266"/>
              <a:gd name="T115" fmla="*/ 1206 h 1398"/>
              <a:gd name="T116" fmla="*/ 1236 w 1266"/>
              <a:gd name="T117" fmla="*/ 1298 h 1398"/>
              <a:gd name="T118" fmla="*/ 1266 w 1266"/>
              <a:gd name="T119" fmla="*/ 1374 h 1398"/>
              <a:gd name="connsiteX0" fmla="*/ 10000 w 10000"/>
              <a:gd name="connsiteY0" fmla="*/ 10000 h 10027"/>
              <a:gd name="connsiteX1" fmla="*/ 10000 w 10000"/>
              <a:gd name="connsiteY1" fmla="*/ 10000 h 10027"/>
              <a:gd name="connsiteX2" fmla="*/ 8578 w 10000"/>
              <a:gd name="connsiteY2" fmla="*/ 10000 h 10027"/>
              <a:gd name="connsiteX3" fmla="*/ 8578 w 10000"/>
              <a:gd name="connsiteY3" fmla="*/ 10000 h 10027"/>
              <a:gd name="connsiteX4" fmla="*/ 8483 w 10000"/>
              <a:gd name="connsiteY4" fmla="*/ 9886 h 10027"/>
              <a:gd name="connsiteX5" fmla="*/ 8389 w 10000"/>
              <a:gd name="connsiteY5" fmla="*/ 9771 h 10027"/>
              <a:gd name="connsiteX6" fmla="*/ 8231 w 10000"/>
              <a:gd name="connsiteY6" fmla="*/ 9528 h 10027"/>
              <a:gd name="connsiteX7" fmla="*/ 8136 w 10000"/>
              <a:gd name="connsiteY7" fmla="*/ 9413 h 10027"/>
              <a:gd name="connsiteX8" fmla="*/ 8025 w 10000"/>
              <a:gd name="connsiteY8" fmla="*/ 9299 h 10027"/>
              <a:gd name="connsiteX9" fmla="*/ 7915 w 10000"/>
              <a:gd name="connsiteY9" fmla="*/ 9213 h 10027"/>
              <a:gd name="connsiteX10" fmla="*/ 7773 w 10000"/>
              <a:gd name="connsiteY10" fmla="*/ 9142 h 10027"/>
              <a:gd name="connsiteX11" fmla="*/ 7773 w 10000"/>
              <a:gd name="connsiteY11" fmla="*/ 9142 h 10027"/>
              <a:gd name="connsiteX12" fmla="*/ 7709 w 10000"/>
              <a:gd name="connsiteY12" fmla="*/ 9585 h 10027"/>
              <a:gd name="connsiteX13" fmla="*/ 7678 w 10000"/>
              <a:gd name="connsiteY13" fmla="*/ 9800 h 10027"/>
              <a:gd name="connsiteX14" fmla="*/ 7630 w 10000"/>
              <a:gd name="connsiteY14" fmla="*/ 10000 h 10027"/>
              <a:gd name="connsiteX15" fmla="*/ 7630 w 10000"/>
              <a:gd name="connsiteY15" fmla="*/ 10000 h 10027"/>
              <a:gd name="connsiteX16" fmla="*/ 6209 w 10000"/>
              <a:gd name="connsiteY16" fmla="*/ 10000 h 10027"/>
              <a:gd name="connsiteX17" fmla="*/ 4787 w 10000"/>
              <a:gd name="connsiteY17" fmla="*/ 10000 h 10027"/>
              <a:gd name="connsiteX18" fmla="*/ 3365 w 10000"/>
              <a:gd name="connsiteY18" fmla="*/ 10000 h 10027"/>
              <a:gd name="connsiteX19" fmla="*/ 2670 w 10000"/>
              <a:gd name="connsiteY19" fmla="*/ 9986 h 10027"/>
              <a:gd name="connsiteX20" fmla="*/ 1991 w 10000"/>
              <a:gd name="connsiteY20" fmla="*/ 9957 h 10027"/>
              <a:gd name="connsiteX21" fmla="*/ 1991 w 10000"/>
              <a:gd name="connsiteY21" fmla="*/ 10027 h 10027"/>
              <a:gd name="connsiteX22" fmla="*/ 2006 w 10000"/>
              <a:gd name="connsiteY22" fmla="*/ 9771 h 10027"/>
              <a:gd name="connsiteX23" fmla="*/ 2022 w 10000"/>
              <a:gd name="connsiteY23" fmla="*/ 9599 h 10027"/>
              <a:gd name="connsiteX24" fmla="*/ 2038 w 10000"/>
              <a:gd name="connsiteY24" fmla="*/ 9428 h 10027"/>
              <a:gd name="connsiteX25" fmla="*/ 2038 w 10000"/>
              <a:gd name="connsiteY25" fmla="*/ 9227 h 10027"/>
              <a:gd name="connsiteX26" fmla="*/ 2038 w 10000"/>
              <a:gd name="connsiteY26" fmla="*/ 9227 h 10027"/>
              <a:gd name="connsiteX27" fmla="*/ 1912 w 10000"/>
              <a:gd name="connsiteY27" fmla="*/ 9285 h 10027"/>
              <a:gd name="connsiteX28" fmla="*/ 1817 w 10000"/>
              <a:gd name="connsiteY28" fmla="*/ 9356 h 10027"/>
              <a:gd name="connsiteX29" fmla="*/ 1754 w 10000"/>
              <a:gd name="connsiteY29" fmla="*/ 9442 h 10027"/>
              <a:gd name="connsiteX30" fmla="*/ 1690 w 10000"/>
              <a:gd name="connsiteY30" fmla="*/ 9557 h 10027"/>
              <a:gd name="connsiteX31" fmla="*/ 1580 w 10000"/>
              <a:gd name="connsiteY31" fmla="*/ 9785 h 10027"/>
              <a:gd name="connsiteX32" fmla="*/ 1532 w 10000"/>
              <a:gd name="connsiteY32" fmla="*/ 9900 h 10027"/>
              <a:gd name="connsiteX33" fmla="*/ 1469 w 10000"/>
              <a:gd name="connsiteY33" fmla="*/ 10000 h 10027"/>
              <a:gd name="connsiteX34" fmla="*/ 1469 w 10000"/>
              <a:gd name="connsiteY34" fmla="*/ 10000 h 10027"/>
              <a:gd name="connsiteX35" fmla="*/ 0 w 10000"/>
              <a:gd name="connsiteY35" fmla="*/ 10000 h 10027"/>
              <a:gd name="connsiteX36" fmla="*/ 0 w 10000"/>
              <a:gd name="connsiteY36" fmla="*/ 10000 h 10027"/>
              <a:gd name="connsiteX37" fmla="*/ 142 w 10000"/>
              <a:gd name="connsiteY37" fmla="*/ 9700 h 10027"/>
              <a:gd name="connsiteX38" fmla="*/ 269 w 10000"/>
              <a:gd name="connsiteY38" fmla="*/ 9371 h 10027"/>
              <a:gd name="connsiteX39" fmla="*/ 379 w 10000"/>
              <a:gd name="connsiteY39" fmla="*/ 9013 h 10027"/>
              <a:gd name="connsiteX40" fmla="*/ 474 w 10000"/>
              <a:gd name="connsiteY40" fmla="*/ 8655 h 10027"/>
              <a:gd name="connsiteX41" fmla="*/ 569 w 10000"/>
              <a:gd name="connsiteY41" fmla="*/ 8269 h 10027"/>
              <a:gd name="connsiteX42" fmla="*/ 632 w 10000"/>
              <a:gd name="connsiteY42" fmla="*/ 7854 h 10027"/>
              <a:gd name="connsiteX43" fmla="*/ 679 w 10000"/>
              <a:gd name="connsiteY43" fmla="*/ 7439 h 10027"/>
              <a:gd name="connsiteX44" fmla="*/ 711 w 10000"/>
              <a:gd name="connsiteY44" fmla="*/ 6996 h 10027"/>
              <a:gd name="connsiteX45" fmla="*/ 711 w 10000"/>
              <a:gd name="connsiteY45" fmla="*/ 6996 h 10027"/>
              <a:gd name="connsiteX46" fmla="*/ 742 w 10000"/>
              <a:gd name="connsiteY46" fmla="*/ 6323 h 10027"/>
              <a:gd name="connsiteX47" fmla="*/ 774 w 10000"/>
              <a:gd name="connsiteY47" fmla="*/ 6009 h 10027"/>
              <a:gd name="connsiteX48" fmla="*/ 806 w 10000"/>
              <a:gd name="connsiteY48" fmla="*/ 5722 h 10027"/>
              <a:gd name="connsiteX49" fmla="*/ 869 w 10000"/>
              <a:gd name="connsiteY49" fmla="*/ 5465 h 10027"/>
              <a:gd name="connsiteX50" fmla="*/ 916 w 10000"/>
              <a:gd name="connsiteY50" fmla="*/ 5351 h 10027"/>
              <a:gd name="connsiteX51" fmla="*/ 964 w 10000"/>
              <a:gd name="connsiteY51" fmla="*/ 5236 h 10027"/>
              <a:gd name="connsiteX52" fmla="*/ 1027 w 10000"/>
              <a:gd name="connsiteY52" fmla="*/ 5122 h 10027"/>
              <a:gd name="connsiteX53" fmla="*/ 1090 w 10000"/>
              <a:gd name="connsiteY53" fmla="*/ 5021 h 10027"/>
              <a:gd name="connsiteX54" fmla="*/ 1185 w 10000"/>
              <a:gd name="connsiteY54" fmla="*/ 4936 h 10027"/>
              <a:gd name="connsiteX55" fmla="*/ 1280 w 10000"/>
              <a:gd name="connsiteY55" fmla="*/ 4850 h 10027"/>
              <a:gd name="connsiteX56" fmla="*/ 1280 w 10000"/>
              <a:gd name="connsiteY56" fmla="*/ 4850 h 10027"/>
              <a:gd name="connsiteX57" fmla="*/ 1390 w 10000"/>
              <a:gd name="connsiteY57" fmla="*/ 4764 h 10027"/>
              <a:gd name="connsiteX58" fmla="*/ 1517 w 10000"/>
              <a:gd name="connsiteY58" fmla="*/ 4707 h 10027"/>
              <a:gd name="connsiteX59" fmla="*/ 1659 w 10000"/>
              <a:gd name="connsiteY59" fmla="*/ 4649 h 10027"/>
              <a:gd name="connsiteX60" fmla="*/ 1785 w 10000"/>
              <a:gd name="connsiteY60" fmla="*/ 4592 h 10027"/>
              <a:gd name="connsiteX61" fmla="*/ 2085 w 10000"/>
              <a:gd name="connsiteY61" fmla="*/ 4521 h 10027"/>
              <a:gd name="connsiteX62" fmla="*/ 2385 w 10000"/>
              <a:gd name="connsiteY62" fmla="*/ 4464 h 10027"/>
              <a:gd name="connsiteX63" fmla="*/ 2701 w 10000"/>
              <a:gd name="connsiteY63" fmla="*/ 4406 h 10027"/>
              <a:gd name="connsiteX64" fmla="*/ 3002 w 10000"/>
              <a:gd name="connsiteY64" fmla="*/ 4335 h 10027"/>
              <a:gd name="connsiteX65" fmla="*/ 3318 w 10000"/>
              <a:gd name="connsiteY65" fmla="*/ 4249 h 10027"/>
              <a:gd name="connsiteX66" fmla="*/ 3460 w 10000"/>
              <a:gd name="connsiteY66" fmla="*/ 4192 h 10027"/>
              <a:gd name="connsiteX67" fmla="*/ 3602 w 10000"/>
              <a:gd name="connsiteY67" fmla="*/ 4120 h 10027"/>
              <a:gd name="connsiteX68" fmla="*/ 3602 w 10000"/>
              <a:gd name="connsiteY68" fmla="*/ 4120 h 10027"/>
              <a:gd name="connsiteX69" fmla="*/ 3602 w 10000"/>
              <a:gd name="connsiteY69" fmla="*/ 4020 h 10027"/>
              <a:gd name="connsiteX70" fmla="*/ 3586 w 10000"/>
              <a:gd name="connsiteY70" fmla="*/ 3934 h 10027"/>
              <a:gd name="connsiteX71" fmla="*/ 3570 w 10000"/>
              <a:gd name="connsiteY71" fmla="*/ 3863 h 10027"/>
              <a:gd name="connsiteX72" fmla="*/ 3539 w 10000"/>
              <a:gd name="connsiteY72" fmla="*/ 3791 h 10027"/>
              <a:gd name="connsiteX73" fmla="*/ 3460 w 10000"/>
              <a:gd name="connsiteY73" fmla="*/ 3662 h 10027"/>
              <a:gd name="connsiteX74" fmla="*/ 3428 w 10000"/>
              <a:gd name="connsiteY74" fmla="*/ 3591 h 10027"/>
              <a:gd name="connsiteX75" fmla="*/ 3412 w 10000"/>
              <a:gd name="connsiteY75" fmla="*/ 3519 h 10027"/>
              <a:gd name="connsiteX76" fmla="*/ 3412 w 10000"/>
              <a:gd name="connsiteY76" fmla="*/ 3519 h 10027"/>
              <a:gd name="connsiteX77" fmla="*/ 3254 w 10000"/>
              <a:gd name="connsiteY77" fmla="*/ 3491 h 10027"/>
              <a:gd name="connsiteX78" fmla="*/ 3112 w 10000"/>
              <a:gd name="connsiteY78" fmla="*/ 3448 h 10027"/>
              <a:gd name="connsiteX79" fmla="*/ 2986 w 10000"/>
              <a:gd name="connsiteY79" fmla="*/ 3391 h 10027"/>
              <a:gd name="connsiteX80" fmla="*/ 2875 w 10000"/>
              <a:gd name="connsiteY80" fmla="*/ 3319 h 10027"/>
              <a:gd name="connsiteX81" fmla="*/ 2765 w 10000"/>
              <a:gd name="connsiteY81" fmla="*/ 3233 h 10027"/>
              <a:gd name="connsiteX82" fmla="*/ 2686 w 10000"/>
              <a:gd name="connsiteY82" fmla="*/ 3147 h 10027"/>
              <a:gd name="connsiteX83" fmla="*/ 2638 w 10000"/>
              <a:gd name="connsiteY83" fmla="*/ 3047 h 10027"/>
              <a:gd name="connsiteX84" fmla="*/ 2607 w 10000"/>
              <a:gd name="connsiteY84" fmla="*/ 2961 h 10027"/>
              <a:gd name="connsiteX85" fmla="*/ 2607 w 10000"/>
              <a:gd name="connsiteY85" fmla="*/ 2961 h 10027"/>
              <a:gd name="connsiteX86" fmla="*/ 2591 w 10000"/>
              <a:gd name="connsiteY86" fmla="*/ 2918 h 10027"/>
              <a:gd name="connsiteX87" fmla="*/ 2559 w 10000"/>
              <a:gd name="connsiteY87" fmla="*/ 2890 h 10027"/>
              <a:gd name="connsiteX88" fmla="*/ 2480 w 10000"/>
              <a:gd name="connsiteY88" fmla="*/ 2847 h 10027"/>
              <a:gd name="connsiteX89" fmla="*/ 2385 w 10000"/>
              <a:gd name="connsiteY89" fmla="*/ 2818 h 10027"/>
              <a:gd name="connsiteX90" fmla="*/ 2275 w 10000"/>
              <a:gd name="connsiteY90" fmla="*/ 2790 h 10027"/>
              <a:gd name="connsiteX91" fmla="*/ 2275 w 10000"/>
              <a:gd name="connsiteY91" fmla="*/ 2790 h 10027"/>
              <a:gd name="connsiteX92" fmla="*/ 2275 w 10000"/>
              <a:gd name="connsiteY92" fmla="*/ 2575 h 10027"/>
              <a:gd name="connsiteX93" fmla="*/ 2291 w 10000"/>
              <a:gd name="connsiteY93" fmla="*/ 2389 h 10027"/>
              <a:gd name="connsiteX94" fmla="*/ 2338 w 10000"/>
              <a:gd name="connsiteY94" fmla="*/ 2046 h 10027"/>
              <a:gd name="connsiteX95" fmla="*/ 2338 w 10000"/>
              <a:gd name="connsiteY95" fmla="*/ 1874 h 10027"/>
              <a:gd name="connsiteX96" fmla="*/ 2338 w 10000"/>
              <a:gd name="connsiteY96" fmla="*/ 1702 h 10027"/>
              <a:gd name="connsiteX97" fmla="*/ 2291 w 10000"/>
              <a:gd name="connsiteY97" fmla="*/ 1531 h 10027"/>
              <a:gd name="connsiteX98" fmla="*/ 2227 w 10000"/>
              <a:gd name="connsiteY98" fmla="*/ 1330 h 10027"/>
              <a:gd name="connsiteX99" fmla="*/ 2227 w 10000"/>
              <a:gd name="connsiteY99" fmla="*/ 1330 h 10027"/>
              <a:gd name="connsiteX100" fmla="*/ 2354 w 10000"/>
              <a:gd name="connsiteY100" fmla="*/ 1130 h 10027"/>
              <a:gd name="connsiteX101" fmla="*/ 2496 w 10000"/>
              <a:gd name="connsiteY101" fmla="*/ 930 h 10027"/>
              <a:gd name="connsiteX102" fmla="*/ 2670 w 10000"/>
              <a:gd name="connsiteY102" fmla="*/ 744 h 10027"/>
              <a:gd name="connsiteX103" fmla="*/ 2765 w 10000"/>
              <a:gd name="connsiteY103" fmla="*/ 658 h 10027"/>
              <a:gd name="connsiteX104" fmla="*/ 2875 w 10000"/>
              <a:gd name="connsiteY104" fmla="*/ 572 h 10027"/>
              <a:gd name="connsiteX105" fmla="*/ 2986 w 10000"/>
              <a:gd name="connsiteY105" fmla="*/ 501 h 10027"/>
              <a:gd name="connsiteX106" fmla="*/ 3096 w 10000"/>
              <a:gd name="connsiteY106" fmla="*/ 443 h 10027"/>
              <a:gd name="connsiteX107" fmla="*/ 3223 w 10000"/>
              <a:gd name="connsiteY107" fmla="*/ 386 h 10027"/>
              <a:gd name="connsiteX108" fmla="*/ 3349 w 10000"/>
              <a:gd name="connsiteY108" fmla="*/ 343 h 10027"/>
              <a:gd name="connsiteX109" fmla="*/ 3476 w 10000"/>
              <a:gd name="connsiteY109" fmla="*/ 315 h 10027"/>
              <a:gd name="connsiteX110" fmla="*/ 3618 w 10000"/>
              <a:gd name="connsiteY110" fmla="*/ 300 h 10027"/>
              <a:gd name="connsiteX111" fmla="*/ 3776 w 10000"/>
              <a:gd name="connsiteY111" fmla="*/ 286 h 10027"/>
              <a:gd name="connsiteX112" fmla="*/ 3934 w 10000"/>
              <a:gd name="connsiteY112" fmla="*/ 300 h 10027"/>
              <a:gd name="connsiteX113" fmla="*/ 3934 w 10000"/>
              <a:gd name="connsiteY113" fmla="*/ 300 h 10027"/>
              <a:gd name="connsiteX114" fmla="*/ 4013 w 10000"/>
              <a:gd name="connsiteY114" fmla="*/ 286 h 10027"/>
              <a:gd name="connsiteX115" fmla="*/ 4076 w 10000"/>
              <a:gd name="connsiteY115" fmla="*/ 258 h 10027"/>
              <a:gd name="connsiteX116" fmla="*/ 4107 w 10000"/>
              <a:gd name="connsiteY116" fmla="*/ 200 h 10027"/>
              <a:gd name="connsiteX117" fmla="*/ 4155 w 10000"/>
              <a:gd name="connsiteY117" fmla="*/ 157 h 10027"/>
              <a:gd name="connsiteX118" fmla="*/ 4186 w 10000"/>
              <a:gd name="connsiteY118" fmla="*/ 100 h 10027"/>
              <a:gd name="connsiteX119" fmla="*/ 4234 w 10000"/>
              <a:gd name="connsiteY119" fmla="*/ 57 h 10027"/>
              <a:gd name="connsiteX120" fmla="*/ 4281 w 10000"/>
              <a:gd name="connsiteY120" fmla="*/ 14 h 10027"/>
              <a:gd name="connsiteX121" fmla="*/ 4360 w 10000"/>
              <a:gd name="connsiteY121" fmla="*/ 0 h 10027"/>
              <a:gd name="connsiteX122" fmla="*/ 4360 w 10000"/>
              <a:gd name="connsiteY122" fmla="*/ 0 h 10027"/>
              <a:gd name="connsiteX123" fmla="*/ 4455 w 10000"/>
              <a:gd name="connsiteY123" fmla="*/ 0 h 10027"/>
              <a:gd name="connsiteX124" fmla="*/ 4487 w 10000"/>
              <a:gd name="connsiteY124" fmla="*/ 14 h 10027"/>
              <a:gd name="connsiteX125" fmla="*/ 4518 w 10000"/>
              <a:gd name="connsiteY125" fmla="*/ 29 h 10027"/>
              <a:gd name="connsiteX126" fmla="*/ 4534 w 10000"/>
              <a:gd name="connsiteY126" fmla="*/ 57 h 10027"/>
              <a:gd name="connsiteX127" fmla="*/ 4550 w 10000"/>
              <a:gd name="connsiteY127" fmla="*/ 86 h 10027"/>
              <a:gd name="connsiteX128" fmla="*/ 4550 w 10000"/>
              <a:gd name="connsiteY128" fmla="*/ 172 h 10027"/>
              <a:gd name="connsiteX129" fmla="*/ 4550 w 10000"/>
              <a:gd name="connsiteY129" fmla="*/ 172 h 10027"/>
              <a:gd name="connsiteX130" fmla="*/ 4597 w 10000"/>
              <a:gd name="connsiteY130" fmla="*/ 143 h 10027"/>
              <a:gd name="connsiteX131" fmla="*/ 4645 w 10000"/>
              <a:gd name="connsiteY131" fmla="*/ 114 h 10027"/>
              <a:gd name="connsiteX132" fmla="*/ 4755 w 10000"/>
              <a:gd name="connsiteY132" fmla="*/ 100 h 10027"/>
              <a:gd name="connsiteX133" fmla="*/ 4866 w 10000"/>
              <a:gd name="connsiteY133" fmla="*/ 114 h 10027"/>
              <a:gd name="connsiteX134" fmla="*/ 4976 w 10000"/>
              <a:gd name="connsiteY134" fmla="*/ 143 h 10027"/>
              <a:gd name="connsiteX135" fmla="*/ 5071 w 10000"/>
              <a:gd name="connsiteY135" fmla="*/ 215 h 10027"/>
              <a:gd name="connsiteX136" fmla="*/ 5150 w 10000"/>
              <a:gd name="connsiteY136" fmla="*/ 300 h 10027"/>
              <a:gd name="connsiteX137" fmla="*/ 5229 w 10000"/>
              <a:gd name="connsiteY137" fmla="*/ 401 h 10027"/>
              <a:gd name="connsiteX138" fmla="*/ 5261 w 10000"/>
              <a:gd name="connsiteY138" fmla="*/ 515 h 10027"/>
              <a:gd name="connsiteX139" fmla="*/ 5261 w 10000"/>
              <a:gd name="connsiteY139" fmla="*/ 515 h 10027"/>
              <a:gd name="connsiteX140" fmla="*/ 5308 w 10000"/>
              <a:gd name="connsiteY140" fmla="*/ 515 h 10027"/>
              <a:gd name="connsiteX141" fmla="*/ 5340 w 10000"/>
              <a:gd name="connsiteY141" fmla="*/ 515 h 10027"/>
              <a:gd name="connsiteX142" fmla="*/ 5403 w 10000"/>
              <a:gd name="connsiteY142" fmla="*/ 486 h 10027"/>
              <a:gd name="connsiteX143" fmla="*/ 5466 w 10000"/>
              <a:gd name="connsiteY143" fmla="*/ 472 h 10027"/>
              <a:gd name="connsiteX144" fmla="*/ 5498 w 10000"/>
              <a:gd name="connsiteY144" fmla="*/ 472 h 10027"/>
              <a:gd name="connsiteX145" fmla="*/ 5545 w 10000"/>
              <a:gd name="connsiteY145" fmla="*/ 472 h 10027"/>
              <a:gd name="connsiteX146" fmla="*/ 5545 w 10000"/>
              <a:gd name="connsiteY146" fmla="*/ 472 h 10027"/>
              <a:gd name="connsiteX147" fmla="*/ 5545 w 10000"/>
              <a:gd name="connsiteY147" fmla="*/ 529 h 10027"/>
              <a:gd name="connsiteX148" fmla="*/ 5545 w 10000"/>
              <a:gd name="connsiteY148" fmla="*/ 572 h 10027"/>
              <a:gd name="connsiteX149" fmla="*/ 5513 w 10000"/>
              <a:gd name="connsiteY149" fmla="*/ 629 h 10027"/>
              <a:gd name="connsiteX150" fmla="*/ 5466 w 10000"/>
              <a:gd name="connsiteY150" fmla="*/ 687 h 10027"/>
              <a:gd name="connsiteX151" fmla="*/ 5450 w 10000"/>
              <a:gd name="connsiteY151" fmla="*/ 730 h 10027"/>
              <a:gd name="connsiteX152" fmla="*/ 5450 w 10000"/>
              <a:gd name="connsiteY152" fmla="*/ 773 h 10027"/>
              <a:gd name="connsiteX153" fmla="*/ 5450 w 10000"/>
              <a:gd name="connsiteY153" fmla="*/ 773 h 10027"/>
              <a:gd name="connsiteX154" fmla="*/ 5561 w 10000"/>
              <a:gd name="connsiteY154" fmla="*/ 858 h 10027"/>
              <a:gd name="connsiteX155" fmla="*/ 5608 w 10000"/>
              <a:gd name="connsiteY155" fmla="*/ 916 h 10027"/>
              <a:gd name="connsiteX156" fmla="*/ 5640 w 10000"/>
              <a:gd name="connsiteY156" fmla="*/ 987 h 10027"/>
              <a:gd name="connsiteX157" fmla="*/ 5640 w 10000"/>
              <a:gd name="connsiteY157" fmla="*/ 987 h 10027"/>
              <a:gd name="connsiteX158" fmla="*/ 5735 w 10000"/>
              <a:gd name="connsiteY158" fmla="*/ 930 h 10027"/>
              <a:gd name="connsiteX159" fmla="*/ 5782 w 10000"/>
              <a:gd name="connsiteY159" fmla="*/ 901 h 10027"/>
              <a:gd name="connsiteX160" fmla="*/ 5829 w 10000"/>
              <a:gd name="connsiteY160" fmla="*/ 858 h 10027"/>
              <a:gd name="connsiteX161" fmla="*/ 5829 w 10000"/>
              <a:gd name="connsiteY161" fmla="*/ 858 h 10027"/>
              <a:gd name="connsiteX162" fmla="*/ 5814 w 10000"/>
              <a:gd name="connsiteY162" fmla="*/ 887 h 10027"/>
              <a:gd name="connsiteX163" fmla="*/ 5814 w 10000"/>
              <a:gd name="connsiteY163" fmla="*/ 930 h 10027"/>
              <a:gd name="connsiteX164" fmla="*/ 5829 w 10000"/>
              <a:gd name="connsiteY164" fmla="*/ 987 h 10027"/>
              <a:gd name="connsiteX165" fmla="*/ 5861 w 10000"/>
              <a:gd name="connsiteY165" fmla="*/ 1030 h 10027"/>
              <a:gd name="connsiteX166" fmla="*/ 5908 w 10000"/>
              <a:gd name="connsiteY166" fmla="*/ 1087 h 10027"/>
              <a:gd name="connsiteX167" fmla="*/ 5956 w 10000"/>
              <a:gd name="connsiteY167" fmla="*/ 1130 h 10027"/>
              <a:gd name="connsiteX168" fmla="*/ 5987 w 10000"/>
              <a:gd name="connsiteY168" fmla="*/ 1187 h 10027"/>
              <a:gd name="connsiteX169" fmla="*/ 6003 w 10000"/>
              <a:gd name="connsiteY169" fmla="*/ 1259 h 10027"/>
              <a:gd name="connsiteX170" fmla="*/ 5987 w 10000"/>
              <a:gd name="connsiteY170" fmla="*/ 1288 h 10027"/>
              <a:gd name="connsiteX171" fmla="*/ 5972 w 10000"/>
              <a:gd name="connsiteY171" fmla="*/ 1330 h 10027"/>
              <a:gd name="connsiteX172" fmla="*/ 5972 w 10000"/>
              <a:gd name="connsiteY172" fmla="*/ 1330 h 10027"/>
              <a:gd name="connsiteX173" fmla="*/ 6082 w 10000"/>
              <a:gd name="connsiteY173" fmla="*/ 1359 h 10027"/>
              <a:gd name="connsiteX174" fmla="*/ 6193 w 10000"/>
              <a:gd name="connsiteY174" fmla="*/ 1416 h 10027"/>
              <a:gd name="connsiteX175" fmla="*/ 6288 w 10000"/>
              <a:gd name="connsiteY175" fmla="*/ 1474 h 10027"/>
              <a:gd name="connsiteX176" fmla="*/ 6351 w 10000"/>
              <a:gd name="connsiteY176" fmla="*/ 1545 h 10027"/>
              <a:gd name="connsiteX177" fmla="*/ 6351 w 10000"/>
              <a:gd name="connsiteY177" fmla="*/ 1545 h 10027"/>
              <a:gd name="connsiteX178" fmla="*/ 6288 w 10000"/>
              <a:gd name="connsiteY178" fmla="*/ 1774 h 10027"/>
              <a:gd name="connsiteX179" fmla="*/ 6240 w 10000"/>
              <a:gd name="connsiteY179" fmla="*/ 2003 h 10027"/>
              <a:gd name="connsiteX180" fmla="*/ 6209 w 10000"/>
              <a:gd name="connsiteY180" fmla="*/ 2246 h 10027"/>
              <a:gd name="connsiteX181" fmla="*/ 6161 w 10000"/>
              <a:gd name="connsiteY181" fmla="*/ 2461 h 10027"/>
              <a:gd name="connsiteX182" fmla="*/ 6130 w 10000"/>
              <a:gd name="connsiteY182" fmla="*/ 2575 h 10027"/>
              <a:gd name="connsiteX183" fmla="*/ 6098 w 10000"/>
              <a:gd name="connsiteY183" fmla="*/ 2675 h 10027"/>
              <a:gd name="connsiteX184" fmla="*/ 6051 w 10000"/>
              <a:gd name="connsiteY184" fmla="*/ 2775 h 10027"/>
              <a:gd name="connsiteX185" fmla="*/ 5987 w 10000"/>
              <a:gd name="connsiteY185" fmla="*/ 2876 h 10027"/>
              <a:gd name="connsiteX186" fmla="*/ 5924 w 10000"/>
              <a:gd name="connsiteY186" fmla="*/ 2961 h 10027"/>
              <a:gd name="connsiteX187" fmla="*/ 5829 w 10000"/>
              <a:gd name="connsiteY187" fmla="*/ 3033 h 10027"/>
              <a:gd name="connsiteX188" fmla="*/ 5719 w 10000"/>
              <a:gd name="connsiteY188" fmla="*/ 3104 h 10027"/>
              <a:gd name="connsiteX189" fmla="*/ 5592 w 10000"/>
              <a:gd name="connsiteY189" fmla="*/ 3176 h 10027"/>
              <a:gd name="connsiteX190" fmla="*/ 5592 w 10000"/>
              <a:gd name="connsiteY190" fmla="*/ 3176 h 10027"/>
              <a:gd name="connsiteX191" fmla="*/ 5592 w 10000"/>
              <a:gd name="connsiteY191" fmla="*/ 3276 h 10027"/>
              <a:gd name="connsiteX192" fmla="*/ 5608 w 10000"/>
              <a:gd name="connsiteY192" fmla="*/ 3362 h 10027"/>
              <a:gd name="connsiteX193" fmla="*/ 5624 w 10000"/>
              <a:gd name="connsiteY193" fmla="*/ 3448 h 10027"/>
              <a:gd name="connsiteX194" fmla="*/ 5671 w 10000"/>
              <a:gd name="connsiteY194" fmla="*/ 3519 h 10027"/>
              <a:gd name="connsiteX195" fmla="*/ 5735 w 10000"/>
              <a:gd name="connsiteY195" fmla="*/ 3662 h 10027"/>
              <a:gd name="connsiteX196" fmla="*/ 5766 w 10000"/>
              <a:gd name="connsiteY196" fmla="*/ 3734 h 10027"/>
              <a:gd name="connsiteX197" fmla="*/ 5782 w 10000"/>
              <a:gd name="connsiteY197" fmla="*/ 3820 h 10027"/>
              <a:gd name="connsiteX198" fmla="*/ 5782 w 10000"/>
              <a:gd name="connsiteY198" fmla="*/ 3820 h 10027"/>
              <a:gd name="connsiteX199" fmla="*/ 5987 w 10000"/>
              <a:gd name="connsiteY199" fmla="*/ 3906 h 10027"/>
              <a:gd name="connsiteX200" fmla="*/ 6177 w 10000"/>
              <a:gd name="connsiteY200" fmla="*/ 3991 h 10027"/>
              <a:gd name="connsiteX201" fmla="*/ 6540 w 10000"/>
              <a:gd name="connsiteY201" fmla="*/ 4177 h 10027"/>
              <a:gd name="connsiteX202" fmla="*/ 6730 w 10000"/>
              <a:gd name="connsiteY202" fmla="*/ 4278 h 10027"/>
              <a:gd name="connsiteX203" fmla="*/ 6919 w 10000"/>
              <a:gd name="connsiteY203" fmla="*/ 4363 h 10027"/>
              <a:gd name="connsiteX204" fmla="*/ 7125 w 10000"/>
              <a:gd name="connsiteY204" fmla="*/ 4435 h 10027"/>
              <a:gd name="connsiteX205" fmla="*/ 7346 w 10000"/>
              <a:gd name="connsiteY205" fmla="*/ 4506 h 10027"/>
              <a:gd name="connsiteX206" fmla="*/ 7346 w 10000"/>
              <a:gd name="connsiteY206" fmla="*/ 4506 h 10027"/>
              <a:gd name="connsiteX207" fmla="*/ 7678 w 10000"/>
              <a:gd name="connsiteY207" fmla="*/ 4578 h 10027"/>
              <a:gd name="connsiteX208" fmla="*/ 8009 w 10000"/>
              <a:gd name="connsiteY208" fmla="*/ 4649 h 10027"/>
              <a:gd name="connsiteX209" fmla="*/ 8183 w 10000"/>
              <a:gd name="connsiteY209" fmla="*/ 4678 h 10027"/>
              <a:gd name="connsiteX210" fmla="*/ 8341 w 10000"/>
              <a:gd name="connsiteY210" fmla="*/ 4721 h 10027"/>
              <a:gd name="connsiteX211" fmla="*/ 8483 w 10000"/>
              <a:gd name="connsiteY211" fmla="*/ 4778 h 10027"/>
              <a:gd name="connsiteX212" fmla="*/ 8626 w 10000"/>
              <a:gd name="connsiteY212" fmla="*/ 4850 h 10027"/>
              <a:gd name="connsiteX213" fmla="*/ 8626 w 10000"/>
              <a:gd name="connsiteY213" fmla="*/ 4850 h 10027"/>
              <a:gd name="connsiteX214" fmla="*/ 8768 w 10000"/>
              <a:gd name="connsiteY214" fmla="*/ 4950 h 10027"/>
              <a:gd name="connsiteX215" fmla="*/ 8878 w 10000"/>
              <a:gd name="connsiteY215" fmla="*/ 5050 h 10027"/>
              <a:gd name="connsiteX216" fmla="*/ 8989 w 10000"/>
              <a:gd name="connsiteY216" fmla="*/ 5165 h 10027"/>
              <a:gd name="connsiteX217" fmla="*/ 9068 w 10000"/>
              <a:gd name="connsiteY217" fmla="*/ 5293 h 10027"/>
              <a:gd name="connsiteX218" fmla="*/ 9147 w 10000"/>
              <a:gd name="connsiteY218" fmla="*/ 5436 h 10027"/>
              <a:gd name="connsiteX219" fmla="*/ 9210 w 10000"/>
              <a:gd name="connsiteY219" fmla="*/ 5579 h 10027"/>
              <a:gd name="connsiteX220" fmla="*/ 9258 w 10000"/>
              <a:gd name="connsiteY220" fmla="*/ 5751 h 10027"/>
              <a:gd name="connsiteX221" fmla="*/ 9289 w 10000"/>
              <a:gd name="connsiteY221" fmla="*/ 5908 h 10027"/>
              <a:gd name="connsiteX222" fmla="*/ 9352 w 10000"/>
              <a:gd name="connsiteY222" fmla="*/ 6280 h 10027"/>
              <a:gd name="connsiteX223" fmla="*/ 9384 w 10000"/>
              <a:gd name="connsiteY223" fmla="*/ 6667 h 10027"/>
              <a:gd name="connsiteX224" fmla="*/ 9431 w 10000"/>
              <a:gd name="connsiteY224" fmla="*/ 7511 h 10027"/>
              <a:gd name="connsiteX225" fmla="*/ 9431 w 10000"/>
              <a:gd name="connsiteY225" fmla="*/ 7511 h 10027"/>
              <a:gd name="connsiteX226" fmla="*/ 9447 w 10000"/>
              <a:gd name="connsiteY226" fmla="*/ 7668 h 10027"/>
              <a:gd name="connsiteX227" fmla="*/ 9479 w 10000"/>
              <a:gd name="connsiteY227" fmla="*/ 7811 h 10027"/>
              <a:gd name="connsiteX228" fmla="*/ 9558 w 10000"/>
              <a:gd name="connsiteY228" fmla="*/ 8097 h 10027"/>
              <a:gd name="connsiteX229" fmla="*/ 9652 w 10000"/>
              <a:gd name="connsiteY229" fmla="*/ 8355 h 10027"/>
              <a:gd name="connsiteX230" fmla="*/ 9684 w 10000"/>
              <a:gd name="connsiteY230" fmla="*/ 8498 h 10027"/>
              <a:gd name="connsiteX231" fmla="*/ 9716 w 10000"/>
              <a:gd name="connsiteY231" fmla="*/ 8627 h 10027"/>
              <a:gd name="connsiteX232" fmla="*/ 9716 w 10000"/>
              <a:gd name="connsiteY232" fmla="*/ 8627 h 10027"/>
              <a:gd name="connsiteX233" fmla="*/ 9731 w 10000"/>
              <a:gd name="connsiteY233" fmla="*/ 8813 h 10027"/>
              <a:gd name="connsiteX234" fmla="*/ 9747 w 10000"/>
              <a:gd name="connsiteY234" fmla="*/ 8984 h 10027"/>
              <a:gd name="connsiteX235" fmla="*/ 9763 w 10000"/>
              <a:gd name="connsiteY235" fmla="*/ 9285 h 10027"/>
              <a:gd name="connsiteX236" fmla="*/ 9795 w 10000"/>
              <a:gd name="connsiteY236" fmla="*/ 9428 h 10027"/>
              <a:gd name="connsiteX237" fmla="*/ 9826 w 10000"/>
              <a:gd name="connsiteY237" fmla="*/ 9571 h 10027"/>
              <a:gd name="connsiteX238" fmla="*/ 9905 w 10000"/>
              <a:gd name="connsiteY238" fmla="*/ 9700 h 10027"/>
              <a:gd name="connsiteX239" fmla="*/ 10000 w 10000"/>
              <a:gd name="connsiteY239" fmla="*/ 9828 h 10027"/>
              <a:gd name="connsiteX240" fmla="*/ 10000 w 10000"/>
              <a:gd name="connsiteY240" fmla="*/ 9828 h 10027"/>
              <a:gd name="connsiteX241" fmla="*/ 10000 w 10000"/>
              <a:gd name="connsiteY241" fmla="*/ 10000 h 10027"/>
              <a:gd name="connsiteX242" fmla="*/ 10000 w 10000"/>
              <a:gd name="connsiteY242" fmla="*/ 10000 h 10027"/>
              <a:gd name="connsiteX0" fmla="*/ 10000 w 10000"/>
              <a:gd name="connsiteY0" fmla="*/ 10000 h 10027"/>
              <a:gd name="connsiteX1" fmla="*/ 10000 w 10000"/>
              <a:gd name="connsiteY1" fmla="*/ 10000 h 10027"/>
              <a:gd name="connsiteX2" fmla="*/ 8578 w 10000"/>
              <a:gd name="connsiteY2" fmla="*/ 10000 h 10027"/>
              <a:gd name="connsiteX3" fmla="*/ 8578 w 10000"/>
              <a:gd name="connsiteY3" fmla="*/ 10000 h 10027"/>
              <a:gd name="connsiteX4" fmla="*/ 8483 w 10000"/>
              <a:gd name="connsiteY4" fmla="*/ 9886 h 10027"/>
              <a:gd name="connsiteX5" fmla="*/ 8389 w 10000"/>
              <a:gd name="connsiteY5" fmla="*/ 9771 h 10027"/>
              <a:gd name="connsiteX6" fmla="*/ 8231 w 10000"/>
              <a:gd name="connsiteY6" fmla="*/ 9528 h 10027"/>
              <a:gd name="connsiteX7" fmla="*/ 8136 w 10000"/>
              <a:gd name="connsiteY7" fmla="*/ 9413 h 10027"/>
              <a:gd name="connsiteX8" fmla="*/ 8025 w 10000"/>
              <a:gd name="connsiteY8" fmla="*/ 9299 h 10027"/>
              <a:gd name="connsiteX9" fmla="*/ 7915 w 10000"/>
              <a:gd name="connsiteY9" fmla="*/ 9213 h 10027"/>
              <a:gd name="connsiteX10" fmla="*/ 7773 w 10000"/>
              <a:gd name="connsiteY10" fmla="*/ 9142 h 10027"/>
              <a:gd name="connsiteX11" fmla="*/ 7773 w 10000"/>
              <a:gd name="connsiteY11" fmla="*/ 9142 h 10027"/>
              <a:gd name="connsiteX12" fmla="*/ 7709 w 10000"/>
              <a:gd name="connsiteY12" fmla="*/ 9585 h 10027"/>
              <a:gd name="connsiteX13" fmla="*/ 7678 w 10000"/>
              <a:gd name="connsiteY13" fmla="*/ 9800 h 10027"/>
              <a:gd name="connsiteX14" fmla="*/ 7630 w 10000"/>
              <a:gd name="connsiteY14" fmla="*/ 10000 h 10027"/>
              <a:gd name="connsiteX15" fmla="*/ 7630 w 10000"/>
              <a:gd name="connsiteY15" fmla="*/ 10000 h 10027"/>
              <a:gd name="connsiteX16" fmla="*/ 6209 w 10000"/>
              <a:gd name="connsiteY16" fmla="*/ 10000 h 10027"/>
              <a:gd name="connsiteX17" fmla="*/ 4787 w 10000"/>
              <a:gd name="connsiteY17" fmla="*/ 10000 h 10027"/>
              <a:gd name="connsiteX18" fmla="*/ 3365 w 10000"/>
              <a:gd name="connsiteY18" fmla="*/ 10000 h 10027"/>
              <a:gd name="connsiteX19" fmla="*/ 1991 w 10000"/>
              <a:gd name="connsiteY19" fmla="*/ 9957 h 10027"/>
              <a:gd name="connsiteX20" fmla="*/ 1991 w 10000"/>
              <a:gd name="connsiteY20" fmla="*/ 10027 h 10027"/>
              <a:gd name="connsiteX21" fmla="*/ 2006 w 10000"/>
              <a:gd name="connsiteY21" fmla="*/ 9771 h 10027"/>
              <a:gd name="connsiteX22" fmla="*/ 2022 w 10000"/>
              <a:gd name="connsiteY22" fmla="*/ 9599 h 10027"/>
              <a:gd name="connsiteX23" fmla="*/ 2038 w 10000"/>
              <a:gd name="connsiteY23" fmla="*/ 9428 h 10027"/>
              <a:gd name="connsiteX24" fmla="*/ 2038 w 10000"/>
              <a:gd name="connsiteY24" fmla="*/ 9227 h 10027"/>
              <a:gd name="connsiteX25" fmla="*/ 2038 w 10000"/>
              <a:gd name="connsiteY25" fmla="*/ 9227 h 10027"/>
              <a:gd name="connsiteX26" fmla="*/ 1912 w 10000"/>
              <a:gd name="connsiteY26" fmla="*/ 9285 h 10027"/>
              <a:gd name="connsiteX27" fmla="*/ 1817 w 10000"/>
              <a:gd name="connsiteY27" fmla="*/ 9356 h 10027"/>
              <a:gd name="connsiteX28" fmla="*/ 1754 w 10000"/>
              <a:gd name="connsiteY28" fmla="*/ 9442 h 10027"/>
              <a:gd name="connsiteX29" fmla="*/ 1690 w 10000"/>
              <a:gd name="connsiteY29" fmla="*/ 9557 h 10027"/>
              <a:gd name="connsiteX30" fmla="*/ 1580 w 10000"/>
              <a:gd name="connsiteY30" fmla="*/ 9785 h 10027"/>
              <a:gd name="connsiteX31" fmla="*/ 1532 w 10000"/>
              <a:gd name="connsiteY31" fmla="*/ 9900 h 10027"/>
              <a:gd name="connsiteX32" fmla="*/ 1469 w 10000"/>
              <a:gd name="connsiteY32" fmla="*/ 10000 h 10027"/>
              <a:gd name="connsiteX33" fmla="*/ 1469 w 10000"/>
              <a:gd name="connsiteY33" fmla="*/ 10000 h 10027"/>
              <a:gd name="connsiteX34" fmla="*/ 0 w 10000"/>
              <a:gd name="connsiteY34" fmla="*/ 10000 h 10027"/>
              <a:gd name="connsiteX35" fmla="*/ 0 w 10000"/>
              <a:gd name="connsiteY35" fmla="*/ 10000 h 10027"/>
              <a:gd name="connsiteX36" fmla="*/ 142 w 10000"/>
              <a:gd name="connsiteY36" fmla="*/ 9700 h 10027"/>
              <a:gd name="connsiteX37" fmla="*/ 269 w 10000"/>
              <a:gd name="connsiteY37" fmla="*/ 9371 h 10027"/>
              <a:gd name="connsiteX38" fmla="*/ 379 w 10000"/>
              <a:gd name="connsiteY38" fmla="*/ 9013 h 10027"/>
              <a:gd name="connsiteX39" fmla="*/ 474 w 10000"/>
              <a:gd name="connsiteY39" fmla="*/ 8655 h 10027"/>
              <a:gd name="connsiteX40" fmla="*/ 569 w 10000"/>
              <a:gd name="connsiteY40" fmla="*/ 8269 h 10027"/>
              <a:gd name="connsiteX41" fmla="*/ 632 w 10000"/>
              <a:gd name="connsiteY41" fmla="*/ 7854 h 10027"/>
              <a:gd name="connsiteX42" fmla="*/ 679 w 10000"/>
              <a:gd name="connsiteY42" fmla="*/ 7439 h 10027"/>
              <a:gd name="connsiteX43" fmla="*/ 711 w 10000"/>
              <a:gd name="connsiteY43" fmla="*/ 6996 h 10027"/>
              <a:gd name="connsiteX44" fmla="*/ 711 w 10000"/>
              <a:gd name="connsiteY44" fmla="*/ 6996 h 10027"/>
              <a:gd name="connsiteX45" fmla="*/ 742 w 10000"/>
              <a:gd name="connsiteY45" fmla="*/ 6323 h 10027"/>
              <a:gd name="connsiteX46" fmla="*/ 774 w 10000"/>
              <a:gd name="connsiteY46" fmla="*/ 6009 h 10027"/>
              <a:gd name="connsiteX47" fmla="*/ 806 w 10000"/>
              <a:gd name="connsiteY47" fmla="*/ 5722 h 10027"/>
              <a:gd name="connsiteX48" fmla="*/ 869 w 10000"/>
              <a:gd name="connsiteY48" fmla="*/ 5465 h 10027"/>
              <a:gd name="connsiteX49" fmla="*/ 916 w 10000"/>
              <a:gd name="connsiteY49" fmla="*/ 5351 h 10027"/>
              <a:gd name="connsiteX50" fmla="*/ 964 w 10000"/>
              <a:gd name="connsiteY50" fmla="*/ 5236 h 10027"/>
              <a:gd name="connsiteX51" fmla="*/ 1027 w 10000"/>
              <a:gd name="connsiteY51" fmla="*/ 5122 h 10027"/>
              <a:gd name="connsiteX52" fmla="*/ 1090 w 10000"/>
              <a:gd name="connsiteY52" fmla="*/ 5021 h 10027"/>
              <a:gd name="connsiteX53" fmla="*/ 1185 w 10000"/>
              <a:gd name="connsiteY53" fmla="*/ 4936 h 10027"/>
              <a:gd name="connsiteX54" fmla="*/ 1280 w 10000"/>
              <a:gd name="connsiteY54" fmla="*/ 4850 h 10027"/>
              <a:gd name="connsiteX55" fmla="*/ 1280 w 10000"/>
              <a:gd name="connsiteY55" fmla="*/ 4850 h 10027"/>
              <a:gd name="connsiteX56" fmla="*/ 1390 w 10000"/>
              <a:gd name="connsiteY56" fmla="*/ 4764 h 10027"/>
              <a:gd name="connsiteX57" fmla="*/ 1517 w 10000"/>
              <a:gd name="connsiteY57" fmla="*/ 4707 h 10027"/>
              <a:gd name="connsiteX58" fmla="*/ 1659 w 10000"/>
              <a:gd name="connsiteY58" fmla="*/ 4649 h 10027"/>
              <a:gd name="connsiteX59" fmla="*/ 1785 w 10000"/>
              <a:gd name="connsiteY59" fmla="*/ 4592 h 10027"/>
              <a:gd name="connsiteX60" fmla="*/ 2085 w 10000"/>
              <a:gd name="connsiteY60" fmla="*/ 4521 h 10027"/>
              <a:gd name="connsiteX61" fmla="*/ 2385 w 10000"/>
              <a:gd name="connsiteY61" fmla="*/ 4464 h 10027"/>
              <a:gd name="connsiteX62" fmla="*/ 2701 w 10000"/>
              <a:gd name="connsiteY62" fmla="*/ 4406 h 10027"/>
              <a:gd name="connsiteX63" fmla="*/ 3002 w 10000"/>
              <a:gd name="connsiteY63" fmla="*/ 4335 h 10027"/>
              <a:gd name="connsiteX64" fmla="*/ 3318 w 10000"/>
              <a:gd name="connsiteY64" fmla="*/ 4249 h 10027"/>
              <a:gd name="connsiteX65" fmla="*/ 3460 w 10000"/>
              <a:gd name="connsiteY65" fmla="*/ 4192 h 10027"/>
              <a:gd name="connsiteX66" fmla="*/ 3602 w 10000"/>
              <a:gd name="connsiteY66" fmla="*/ 4120 h 10027"/>
              <a:gd name="connsiteX67" fmla="*/ 3602 w 10000"/>
              <a:gd name="connsiteY67" fmla="*/ 4120 h 10027"/>
              <a:gd name="connsiteX68" fmla="*/ 3602 w 10000"/>
              <a:gd name="connsiteY68" fmla="*/ 4020 h 10027"/>
              <a:gd name="connsiteX69" fmla="*/ 3586 w 10000"/>
              <a:gd name="connsiteY69" fmla="*/ 3934 h 10027"/>
              <a:gd name="connsiteX70" fmla="*/ 3570 w 10000"/>
              <a:gd name="connsiteY70" fmla="*/ 3863 h 10027"/>
              <a:gd name="connsiteX71" fmla="*/ 3539 w 10000"/>
              <a:gd name="connsiteY71" fmla="*/ 3791 h 10027"/>
              <a:gd name="connsiteX72" fmla="*/ 3460 w 10000"/>
              <a:gd name="connsiteY72" fmla="*/ 3662 h 10027"/>
              <a:gd name="connsiteX73" fmla="*/ 3428 w 10000"/>
              <a:gd name="connsiteY73" fmla="*/ 3591 h 10027"/>
              <a:gd name="connsiteX74" fmla="*/ 3412 w 10000"/>
              <a:gd name="connsiteY74" fmla="*/ 3519 h 10027"/>
              <a:gd name="connsiteX75" fmla="*/ 3412 w 10000"/>
              <a:gd name="connsiteY75" fmla="*/ 3519 h 10027"/>
              <a:gd name="connsiteX76" fmla="*/ 3254 w 10000"/>
              <a:gd name="connsiteY76" fmla="*/ 3491 h 10027"/>
              <a:gd name="connsiteX77" fmla="*/ 3112 w 10000"/>
              <a:gd name="connsiteY77" fmla="*/ 3448 h 10027"/>
              <a:gd name="connsiteX78" fmla="*/ 2986 w 10000"/>
              <a:gd name="connsiteY78" fmla="*/ 3391 h 10027"/>
              <a:gd name="connsiteX79" fmla="*/ 2875 w 10000"/>
              <a:gd name="connsiteY79" fmla="*/ 3319 h 10027"/>
              <a:gd name="connsiteX80" fmla="*/ 2765 w 10000"/>
              <a:gd name="connsiteY80" fmla="*/ 3233 h 10027"/>
              <a:gd name="connsiteX81" fmla="*/ 2686 w 10000"/>
              <a:gd name="connsiteY81" fmla="*/ 3147 h 10027"/>
              <a:gd name="connsiteX82" fmla="*/ 2638 w 10000"/>
              <a:gd name="connsiteY82" fmla="*/ 3047 h 10027"/>
              <a:gd name="connsiteX83" fmla="*/ 2607 w 10000"/>
              <a:gd name="connsiteY83" fmla="*/ 2961 h 10027"/>
              <a:gd name="connsiteX84" fmla="*/ 2607 w 10000"/>
              <a:gd name="connsiteY84" fmla="*/ 2961 h 10027"/>
              <a:gd name="connsiteX85" fmla="*/ 2591 w 10000"/>
              <a:gd name="connsiteY85" fmla="*/ 2918 h 10027"/>
              <a:gd name="connsiteX86" fmla="*/ 2559 w 10000"/>
              <a:gd name="connsiteY86" fmla="*/ 2890 h 10027"/>
              <a:gd name="connsiteX87" fmla="*/ 2480 w 10000"/>
              <a:gd name="connsiteY87" fmla="*/ 2847 h 10027"/>
              <a:gd name="connsiteX88" fmla="*/ 2385 w 10000"/>
              <a:gd name="connsiteY88" fmla="*/ 2818 h 10027"/>
              <a:gd name="connsiteX89" fmla="*/ 2275 w 10000"/>
              <a:gd name="connsiteY89" fmla="*/ 2790 h 10027"/>
              <a:gd name="connsiteX90" fmla="*/ 2275 w 10000"/>
              <a:gd name="connsiteY90" fmla="*/ 2790 h 10027"/>
              <a:gd name="connsiteX91" fmla="*/ 2275 w 10000"/>
              <a:gd name="connsiteY91" fmla="*/ 2575 h 10027"/>
              <a:gd name="connsiteX92" fmla="*/ 2291 w 10000"/>
              <a:gd name="connsiteY92" fmla="*/ 2389 h 10027"/>
              <a:gd name="connsiteX93" fmla="*/ 2338 w 10000"/>
              <a:gd name="connsiteY93" fmla="*/ 2046 h 10027"/>
              <a:gd name="connsiteX94" fmla="*/ 2338 w 10000"/>
              <a:gd name="connsiteY94" fmla="*/ 1874 h 10027"/>
              <a:gd name="connsiteX95" fmla="*/ 2338 w 10000"/>
              <a:gd name="connsiteY95" fmla="*/ 1702 h 10027"/>
              <a:gd name="connsiteX96" fmla="*/ 2291 w 10000"/>
              <a:gd name="connsiteY96" fmla="*/ 1531 h 10027"/>
              <a:gd name="connsiteX97" fmla="*/ 2227 w 10000"/>
              <a:gd name="connsiteY97" fmla="*/ 1330 h 10027"/>
              <a:gd name="connsiteX98" fmla="*/ 2227 w 10000"/>
              <a:gd name="connsiteY98" fmla="*/ 1330 h 10027"/>
              <a:gd name="connsiteX99" fmla="*/ 2354 w 10000"/>
              <a:gd name="connsiteY99" fmla="*/ 1130 h 10027"/>
              <a:gd name="connsiteX100" fmla="*/ 2496 w 10000"/>
              <a:gd name="connsiteY100" fmla="*/ 930 h 10027"/>
              <a:gd name="connsiteX101" fmla="*/ 2670 w 10000"/>
              <a:gd name="connsiteY101" fmla="*/ 744 h 10027"/>
              <a:gd name="connsiteX102" fmla="*/ 2765 w 10000"/>
              <a:gd name="connsiteY102" fmla="*/ 658 h 10027"/>
              <a:gd name="connsiteX103" fmla="*/ 2875 w 10000"/>
              <a:gd name="connsiteY103" fmla="*/ 572 h 10027"/>
              <a:gd name="connsiteX104" fmla="*/ 2986 w 10000"/>
              <a:gd name="connsiteY104" fmla="*/ 501 h 10027"/>
              <a:gd name="connsiteX105" fmla="*/ 3096 w 10000"/>
              <a:gd name="connsiteY105" fmla="*/ 443 h 10027"/>
              <a:gd name="connsiteX106" fmla="*/ 3223 w 10000"/>
              <a:gd name="connsiteY106" fmla="*/ 386 h 10027"/>
              <a:gd name="connsiteX107" fmla="*/ 3349 w 10000"/>
              <a:gd name="connsiteY107" fmla="*/ 343 h 10027"/>
              <a:gd name="connsiteX108" fmla="*/ 3476 w 10000"/>
              <a:gd name="connsiteY108" fmla="*/ 315 h 10027"/>
              <a:gd name="connsiteX109" fmla="*/ 3618 w 10000"/>
              <a:gd name="connsiteY109" fmla="*/ 300 h 10027"/>
              <a:gd name="connsiteX110" fmla="*/ 3776 w 10000"/>
              <a:gd name="connsiteY110" fmla="*/ 286 h 10027"/>
              <a:gd name="connsiteX111" fmla="*/ 3934 w 10000"/>
              <a:gd name="connsiteY111" fmla="*/ 300 h 10027"/>
              <a:gd name="connsiteX112" fmla="*/ 3934 w 10000"/>
              <a:gd name="connsiteY112" fmla="*/ 300 h 10027"/>
              <a:gd name="connsiteX113" fmla="*/ 4013 w 10000"/>
              <a:gd name="connsiteY113" fmla="*/ 286 h 10027"/>
              <a:gd name="connsiteX114" fmla="*/ 4076 w 10000"/>
              <a:gd name="connsiteY114" fmla="*/ 258 h 10027"/>
              <a:gd name="connsiteX115" fmla="*/ 4107 w 10000"/>
              <a:gd name="connsiteY115" fmla="*/ 200 h 10027"/>
              <a:gd name="connsiteX116" fmla="*/ 4155 w 10000"/>
              <a:gd name="connsiteY116" fmla="*/ 157 h 10027"/>
              <a:gd name="connsiteX117" fmla="*/ 4186 w 10000"/>
              <a:gd name="connsiteY117" fmla="*/ 100 h 10027"/>
              <a:gd name="connsiteX118" fmla="*/ 4234 w 10000"/>
              <a:gd name="connsiteY118" fmla="*/ 57 h 10027"/>
              <a:gd name="connsiteX119" fmla="*/ 4281 w 10000"/>
              <a:gd name="connsiteY119" fmla="*/ 14 h 10027"/>
              <a:gd name="connsiteX120" fmla="*/ 4360 w 10000"/>
              <a:gd name="connsiteY120" fmla="*/ 0 h 10027"/>
              <a:gd name="connsiteX121" fmla="*/ 4360 w 10000"/>
              <a:gd name="connsiteY121" fmla="*/ 0 h 10027"/>
              <a:gd name="connsiteX122" fmla="*/ 4455 w 10000"/>
              <a:gd name="connsiteY122" fmla="*/ 0 h 10027"/>
              <a:gd name="connsiteX123" fmla="*/ 4487 w 10000"/>
              <a:gd name="connsiteY123" fmla="*/ 14 h 10027"/>
              <a:gd name="connsiteX124" fmla="*/ 4518 w 10000"/>
              <a:gd name="connsiteY124" fmla="*/ 29 h 10027"/>
              <a:gd name="connsiteX125" fmla="*/ 4534 w 10000"/>
              <a:gd name="connsiteY125" fmla="*/ 57 h 10027"/>
              <a:gd name="connsiteX126" fmla="*/ 4550 w 10000"/>
              <a:gd name="connsiteY126" fmla="*/ 86 h 10027"/>
              <a:gd name="connsiteX127" fmla="*/ 4550 w 10000"/>
              <a:gd name="connsiteY127" fmla="*/ 172 h 10027"/>
              <a:gd name="connsiteX128" fmla="*/ 4550 w 10000"/>
              <a:gd name="connsiteY128" fmla="*/ 172 h 10027"/>
              <a:gd name="connsiteX129" fmla="*/ 4597 w 10000"/>
              <a:gd name="connsiteY129" fmla="*/ 143 h 10027"/>
              <a:gd name="connsiteX130" fmla="*/ 4645 w 10000"/>
              <a:gd name="connsiteY130" fmla="*/ 114 h 10027"/>
              <a:gd name="connsiteX131" fmla="*/ 4755 w 10000"/>
              <a:gd name="connsiteY131" fmla="*/ 100 h 10027"/>
              <a:gd name="connsiteX132" fmla="*/ 4866 w 10000"/>
              <a:gd name="connsiteY132" fmla="*/ 114 h 10027"/>
              <a:gd name="connsiteX133" fmla="*/ 4976 w 10000"/>
              <a:gd name="connsiteY133" fmla="*/ 143 h 10027"/>
              <a:gd name="connsiteX134" fmla="*/ 5071 w 10000"/>
              <a:gd name="connsiteY134" fmla="*/ 215 h 10027"/>
              <a:gd name="connsiteX135" fmla="*/ 5150 w 10000"/>
              <a:gd name="connsiteY135" fmla="*/ 300 h 10027"/>
              <a:gd name="connsiteX136" fmla="*/ 5229 w 10000"/>
              <a:gd name="connsiteY136" fmla="*/ 401 h 10027"/>
              <a:gd name="connsiteX137" fmla="*/ 5261 w 10000"/>
              <a:gd name="connsiteY137" fmla="*/ 515 h 10027"/>
              <a:gd name="connsiteX138" fmla="*/ 5261 w 10000"/>
              <a:gd name="connsiteY138" fmla="*/ 515 h 10027"/>
              <a:gd name="connsiteX139" fmla="*/ 5308 w 10000"/>
              <a:gd name="connsiteY139" fmla="*/ 515 h 10027"/>
              <a:gd name="connsiteX140" fmla="*/ 5340 w 10000"/>
              <a:gd name="connsiteY140" fmla="*/ 515 h 10027"/>
              <a:gd name="connsiteX141" fmla="*/ 5403 w 10000"/>
              <a:gd name="connsiteY141" fmla="*/ 486 h 10027"/>
              <a:gd name="connsiteX142" fmla="*/ 5466 w 10000"/>
              <a:gd name="connsiteY142" fmla="*/ 472 h 10027"/>
              <a:gd name="connsiteX143" fmla="*/ 5498 w 10000"/>
              <a:gd name="connsiteY143" fmla="*/ 472 h 10027"/>
              <a:gd name="connsiteX144" fmla="*/ 5545 w 10000"/>
              <a:gd name="connsiteY144" fmla="*/ 472 h 10027"/>
              <a:gd name="connsiteX145" fmla="*/ 5545 w 10000"/>
              <a:gd name="connsiteY145" fmla="*/ 472 h 10027"/>
              <a:gd name="connsiteX146" fmla="*/ 5545 w 10000"/>
              <a:gd name="connsiteY146" fmla="*/ 529 h 10027"/>
              <a:gd name="connsiteX147" fmla="*/ 5545 w 10000"/>
              <a:gd name="connsiteY147" fmla="*/ 572 h 10027"/>
              <a:gd name="connsiteX148" fmla="*/ 5513 w 10000"/>
              <a:gd name="connsiteY148" fmla="*/ 629 h 10027"/>
              <a:gd name="connsiteX149" fmla="*/ 5466 w 10000"/>
              <a:gd name="connsiteY149" fmla="*/ 687 h 10027"/>
              <a:gd name="connsiteX150" fmla="*/ 5450 w 10000"/>
              <a:gd name="connsiteY150" fmla="*/ 730 h 10027"/>
              <a:gd name="connsiteX151" fmla="*/ 5450 w 10000"/>
              <a:gd name="connsiteY151" fmla="*/ 773 h 10027"/>
              <a:gd name="connsiteX152" fmla="*/ 5450 w 10000"/>
              <a:gd name="connsiteY152" fmla="*/ 773 h 10027"/>
              <a:gd name="connsiteX153" fmla="*/ 5561 w 10000"/>
              <a:gd name="connsiteY153" fmla="*/ 858 h 10027"/>
              <a:gd name="connsiteX154" fmla="*/ 5608 w 10000"/>
              <a:gd name="connsiteY154" fmla="*/ 916 h 10027"/>
              <a:gd name="connsiteX155" fmla="*/ 5640 w 10000"/>
              <a:gd name="connsiteY155" fmla="*/ 987 h 10027"/>
              <a:gd name="connsiteX156" fmla="*/ 5640 w 10000"/>
              <a:gd name="connsiteY156" fmla="*/ 987 h 10027"/>
              <a:gd name="connsiteX157" fmla="*/ 5735 w 10000"/>
              <a:gd name="connsiteY157" fmla="*/ 930 h 10027"/>
              <a:gd name="connsiteX158" fmla="*/ 5782 w 10000"/>
              <a:gd name="connsiteY158" fmla="*/ 901 h 10027"/>
              <a:gd name="connsiteX159" fmla="*/ 5829 w 10000"/>
              <a:gd name="connsiteY159" fmla="*/ 858 h 10027"/>
              <a:gd name="connsiteX160" fmla="*/ 5829 w 10000"/>
              <a:gd name="connsiteY160" fmla="*/ 858 h 10027"/>
              <a:gd name="connsiteX161" fmla="*/ 5814 w 10000"/>
              <a:gd name="connsiteY161" fmla="*/ 887 h 10027"/>
              <a:gd name="connsiteX162" fmla="*/ 5814 w 10000"/>
              <a:gd name="connsiteY162" fmla="*/ 930 h 10027"/>
              <a:gd name="connsiteX163" fmla="*/ 5829 w 10000"/>
              <a:gd name="connsiteY163" fmla="*/ 987 h 10027"/>
              <a:gd name="connsiteX164" fmla="*/ 5861 w 10000"/>
              <a:gd name="connsiteY164" fmla="*/ 1030 h 10027"/>
              <a:gd name="connsiteX165" fmla="*/ 5908 w 10000"/>
              <a:gd name="connsiteY165" fmla="*/ 1087 h 10027"/>
              <a:gd name="connsiteX166" fmla="*/ 5956 w 10000"/>
              <a:gd name="connsiteY166" fmla="*/ 1130 h 10027"/>
              <a:gd name="connsiteX167" fmla="*/ 5987 w 10000"/>
              <a:gd name="connsiteY167" fmla="*/ 1187 h 10027"/>
              <a:gd name="connsiteX168" fmla="*/ 6003 w 10000"/>
              <a:gd name="connsiteY168" fmla="*/ 1259 h 10027"/>
              <a:gd name="connsiteX169" fmla="*/ 5987 w 10000"/>
              <a:gd name="connsiteY169" fmla="*/ 1288 h 10027"/>
              <a:gd name="connsiteX170" fmla="*/ 5972 w 10000"/>
              <a:gd name="connsiteY170" fmla="*/ 1330 h 10027"/>
              <a:gd name="connsiteX171" fmla="*/ 5972 w 10000"/>
              <a:gd name="connsiteY171" fmla="*/ 1330 h 10027"/>
              <a:gd name="connsiteX172" fmla="*/ 6082 w 10000"/>
              <a:gd name="connsiteY172" fmla="*/ 1359 h 10027"/>
              <a:gd name="connsiteX173" fmla="*/ 6193 w 10000"/>
              <a:gd name="connsiteY173" fmla="*/ 1416 h 10027"/>
              <a:gd name="connsiteX174" fmla="*/ 6288 w 10000"/>
              <a:gd name="connsiteY174" fmla="*/ 1474 h 10027"/>
              <a:gd name="connsiteX175" fmla="*/ 6351 w 10000"/>
              <a:gd name="connsiteY175" fmla="*/ 1545 h 10027"/>
              <a:gd name="connsiteX176" fmla="*/ 6351 w 10000"/>
              <a:gd name="connsiteY176" fmla="*/ 1545 h 10027"/>
              <a:gd name="connsiteX177" fmla="*/ 6288 w 10000"/>
              <a:gd name="connsiteY177" fmla="*/ 1774 h 10027"/>
              <a:gd name="connsiteX178" fmla="*/ 6240 w 10000"/>
              <a:gd name="connsiteY178" fmla="*/ 2003 h 10027"/>
              <a:gd name="connsiteX179" fmla="*/ 6209 w 10000"/>
              <a:gd name="connsiteY179" fmla="*/ 2246 h 10027"/>
              <a:gd name="connsiteX180" fmla="*/ 6161 w 10000"/>
              <a:gd name="connsiteY180" fmla="*/ 2461 h 10027"/>
              <a:gd name="connsiteX181" fmla="*/ 6130 w 10000"/>
              <a:gd name="connsiteY181" fmla="*/ 2575 h 10027"/>
              <a:gd name="connsiteX182" fmla="*/ 6098 w 10000"/>
              <a:gd name="connsiteY182" fmla="*/ 2675 h 10027"/>
              <a:gd name="connsiteX183" fmla="*/ 6051 w 10000"/>
              <a:gd name="connsiteY183" fmla="*/ 2775 h 10027"/>
              <a:gd name="connsiteX184" fmla="*/ 5987 w 10000"/>
              <a:gd name="connsiteY184" fmla="*/ 2876 h 10027"/>
              <a:gd name="connsiteX185" fmla="*/ 5924 w 10000"/>
              <a:gd name="connsiteY185" fmla="*/ 2961 h 10027"/>
              <a:gd name="connsiteX186" fmla="*/ 5829 w 10000"/>
              <a:gd name="connsiteY186" fmla="*/ 3033 h 10027"/>
              <a:gd name="connsiteX187" fmla="*/ 5719 w 10000"/>
              <a:gd name="connsiteY187" fmla="*/ 3104 h 10027"/>
              <a:gd name="connsiteX188" fmla="*/ 5592 w 10000"/>
              <a:gd name="connsiteY188" fmla="*/ 3176 h 10027"/>
              <a:gd name="connsiteX189" fmla="*/ 5592 w 10000"/>
              <a:gd name="connsiteY189" fmla="*/ 3176 h 10027"/>
              <a:gd name="connsiteX190" fmla="*/ 5592 w 10000"/>
              <a:gd name="connsiteY190" fmla="*/ 3276 h 10027"/>
              <a:gd name="connsiteX191" fmla="*/ 5608 w 10000"/>
              <a:gd name="connsiteY191" fmla="*/ 3362 h 10027"/>
              <a:gd name="connsiteX192" fmla="*/ 5624 w 10000"/>
              <a:gd name="connsiteY192" fmla="*/ 3448 h 10027"/>
              <a:gd name="connsiteX193" fmla="*/ 5671 w 10000"/>
              <a:gd name="connsiteY193" fmla="*/ 3519 h 10027"/>
              <a:gd name="connsiteX194" fmla="*/ 5735 w 10000"/>
              <a:gd name="connsiteY194" fmla="*/ 3662 h 10027"/>
              <a:gd name="connsiteX195" fmla="*/ 5766 w 10000"/>
              <a:gd name="connsiteY195" fmla="*/ 3734 h 10027"/>
              <a:gd name="connsiteX196" fmla="*/ 5782 w 10000"/>
              <a:gd name="connsiteY196" fmla="*/ 3820 h 10027"/>
              <a:gd name="connsiteX197" fmla="*/ 5782 w 10000"/>
              <a:gd name="connsiteY197" fmla="*/ 3820 h 10027"/>
              <a:gd name="connsiteX198" fmla="*/ 5987 w 10000"/>
              <a:gd name="connsiteY198" fmla="*/ 3906 h 10027"/>
              <a:gd name="connsiteX199" fmla="*/ 6177 w 10000"/>
              <a:gd name="connsiteY199" fmla="*/ 3991 h 10027"/>
              <a:gd name="connsiteX200" fmla="*/ 6540 w 10000"/>
              <a:gd name="connsiteY200" fmla="*/ 4177 h 10027"/>
              <a:gd name="connsiteX201" fmla="*/ 6730 w 10000"/>
              <a:gd name="connsiteY201" fmla="*/ 4278 h 10027"/>
              <a:gd name="connsiteX202" fmla="*/ 6919 w 10000"/>
              <a:gd name="connsiteY202" fmla="*/ 4363 h 10027"/>
              <a:gd name="connsiteX203" fmla="*/ 7125 w 10000"/>
              <a:gd name="connsiteY203" fmla="*/ 4435 h 10027"/>
              <a:gd name="connsiteX204" fmla="*/ 7346 w 10000"/>
              <a:gd name="connsiteY204" fmla="*/ 4506 h 10027"/>
              <a:gd name="connsiteX205" fmla="*/ 7346 w 10000"/>
              <a:gd name="connsiteY205" fmla="*/ 4506 h 10027"/>
              <a:gd name="connsiteX206" fmla="*/ 7678 w 10000"/>
              <a:gd name="connsiteY206" fmla="*/ 4578 h 10027"/>
              <a:gd name="connsiteX207" fmla="*/ 8009 w 10000"/>
              <a:gd name="connsiteY207" fmla="*/ 4649 h 10027"/>
              <a:gd name="connsiteX208" fmla="*/ 8183 w 10000"/>
              <a:gd name="connsiteY208" fmla="*/ 4678 h 10027"/>
              <a:gd name="connsiteX209" fmla="*/ 8341 w 10000"/>
              <a:gd name="connsiteY209" fmla="*/ 4721 h 10027"/>
              <a:gd name="connsiteX210" fmla="*/ 8483 w 10000"/>
              <a:gd name="connsiteY210" fmla="*/ 4778 h 10027"/>
              <a:gd name="connsiteX211" fmla="*/ 8626 w 10000"/>
              <a:gd name="connsiteY211" fmla="*/ 4850 h 10027"/>
              <a:gd name="connsiteX212" fmla="*/ 8626 w 10000"/>
              <a:gd name="connsiteY212" fmla="*/ 4850 h 10027"/>
              <a:gd name="connsiteX213" fmla="*/ 8768 w 10000"/>
              <a:gd name="connsiteY213" fmla="*/ 4950 h 10027"/>
              <a:gd name="connsiteX214" fmla="*/ 8878 w 10000"/>
              <a:gd name="connsiteY214" fmla="*/ 5050 h 10027"/>
              <a:gd name="connsiteX215" fmla="*/ 8989 w 10000"/>
              <a:gd name="connsiteY215" fmla="*/ 5165 h 10027"/>
              <a:gd name="connsiteX216" fmla="*/ 9068 w 10000"/>
              <a:gd name="connsiteY216" fmla="*/ 5293 h 10027"/>
              <a:gd name="connsiteX217" fmla="*/ 9147 w 10000"/>
              <a:gd name="connsiteY217" fmla="*/ 5436 h 10027"/>
              <a:gd name="connsiteX218" fmla="*/ 9210 w 10000"/>
              <a:gd name="connsiteY218" fmla="*/ 5579 h 10027"/>
              <a:gd name="connsiteX219" fmla="*/ 9258 w 10000"/>
              <a:gd name="connsiteY219" fmla="*/ 5751 h 10027"/>
              <a:gd name="connsiteX220" fmla="*/ 9289 w 10000"/>
              <a:gd name="connsiteY220" fmla="*/ 5908 h 10027"/>
              <a:gd name="connsiteX221" fmla="*/ 9352 w 10000"/>
              <a:gd name="connsiteY221" fmla="*/ 6280 h 10027"/>
              <a:gd name="connsiteX222" fmla="*/ 9384 w 10000"/>
              <a:gd name="connsiteY222" fmla="*/ 6667 h 10027"/>
              <a:gd name="connsiteX223" fmla="*/ 9431 w 10000"/>
              <a:gd name="connsiteY223" fmla="*/ 7511 h 10027"/>
              <a:gd name="connsiteX224" fmla="*/ 9431 w 10000"/>
              <a:gd name="connsiteY224" fmla="*/ 7511 h 10027"/>
              <a:gd name="connsiteX225" fmla="*/ 9447 w 10000"/>
              <a:gd name="connsiteY225" fmla="*/ 7668 h 10027"/>
              <a:gd name="connsiteX226" fmla="*/ 9479 w 10000"/>
              <a:gd name="connsiteY226" fmla="*/ 7811 h 10027"/>
              <a:gd name="connsiteX227" fmla="*/ 9558 w 10000"/>
              <a:gd name="connsiteY227" fmla="*/ 8097 h 10027"/>
              <a:gd name="connsiteX228" fmla="*/ 9652 w 10000"/>
              <a:gd name="connsiteY228" fmla="*/ 8355 h 10027"/>
              <a:gd name="connsiteX229" fmla="*/ 9684 w 10000"/>
              <a:gd name="connsiteY229" fmla="*/ 8498 h 10027"/>
              <a:gd name="connsiteX230" fmla="*/ 9716 w 10000"/>
              <a:gd name="connsiteY230" fmla="*/ 8627 h 10027"/>
              <a:gd name="connsiteX231" fmla="*/ 9716 w 10000"/>
              <a:gd name="connsiteY231" fmla="*/ 8627 h 10027"/>
              <a:gd name="connsiteX232" fmla="*/ 9731 w 10000"/>
              <a:gd name="connsiteY232" fmla="*/ 8813 h 10027"/>
              <a:gd name="connsiteX233" fmla="*/ 9747 w 10000"/>
              <a:gd name="connsiteY233" fmla="*/ 8984 h 10027"/>
              <a:gd name="connsiteX234" fmla="*/ 9763 w 10000"/>
              <a:gd name="connsiteY234" fmla="*/ 9285 h 10027"/>
              <a:gd name="connsiteX235" fmla="*/ 9795 w 10000"/>
              <a:gd name="connsiteY235" fmla="*/ 9428 h 10027"/>
              <a:gd name="connsiteX236" fmla="*/ 9826 w 10000"/>
              <a:gd name="connsiteY236" fmla="*/ 9571 h 10027"/>
              <a:gd name="connsiteX237" fmla="*/ 9905 w 10000"/>
              <a:gd name="connsiteY237" fmla="*/ 9700 h 10027"/>
              <a:gd name="connsiteX238" fmla="*/ 10000 w 10000"/>
              <a:gd name="connsiteY238" fmla="*/ 9828 h 10027"/>
              <a:gd name="connsiteX239" fmla="*/ 10000 w 10000"/>
              <a:gd name="connsiteY239" fmla="*/ 9828 h 10027"/>
              <a:gd name="connsiteX240" fmla="*/ 10000 w 10000"/>
              <a:gd name="connsiteY240" fmla="*/ 10000 h 10027"/>
              <a:gd name="connsiteX241" fmla="*/ 10000 w 10000"/>
              <a:gd name="connsiteY241" fmla="*/ 10000 h 10027"/>
              <a:gd name="connsiteX0" fmla="*/ 10000 w 10000"/>
              <a:gd name="connsiteY0" fmla="*/ 10000 h 10027"/>
              <a:gd name="connsiteX1" fmla="*/ 10000 w 10000"/>
              <a:gd name="connsiteY1" fmla="*/ 10000 h 10027"/>
              <a:gd name="connsiteX2" fmla="*/ 8578 w 10000"/>
              <a:gd name="connsiteY2" fmla="*/ 10000 h 10027"/>
              <a:gd name="connsiteX3" fmla="*/ 8578 w 10000"/>
              <a:gd name="connsiteY3" fmla="*/ 10000 h 10027"/>
              <a:gd name="connsiteX4" fmla="*/ 8483 w 10000"/>
              <a:gd name="connsiteY4" fmla="*/ 9886 h 10027"/>
              <a:gd name="connsiteX5" fmla="*/ 8389 w 10000"/>
              <a:gd name="connsiteY5" fmla="*/ 9771 h 10027"/>
              <a:gd name="connsiteX6" fmla="*/ 8231 w 10000"/>
              <a:gd name="connsiteY6" fmla="*/ 9528 h 10027"/>
              <a:gd name="connsiteX7" fmla="*/ 8136 w 10000"/>
              <a:gd name="connsiteY7" fmla="*/ 9413 h 10027"/>
              <a:gd name="connsiteX8" fmla="*/ 8025 w 10000"/>
              <a:gd name="connsiteY8" fmla="*/ 9299 h 10027"/>
              <a:gd name="connsiteX9" fmla="*/ 7915 w 10000"/>
              <a:gd name="connsiteY9" fmla="*/ 9213 h 10027"/>
              <a:gd name="connsiteX10" fmla="*/ 7773 w 10000"/>
              <a:gd name="connsiteY10" fmla="*/ 9142 h 10027"/>
              <a:gd name="connsiteX11" fmla="*/ 7773 w 10000"/>
              <a:gd name="connsiteY11" fmla="*/ 9142 h 10027"/>
              <a:gd name="connsiteX12" fmla="*/ 7709 w 10000"/>
              <a:gd name="connsiteY12" fmla="*/ 9585 h 10027"/>
              <a:gd name="connsiteX13" fmla="*/ 7678 w 10000"/>
              <a:gd name="connsiteY13" fmla="*/ 9800 h 10027"/>
              <a:gd name="connsiteX14" fmla="*/ 7630 w 10000"/>
              <a:gd name="connsiteY14" fmla="*/ 10000 h 10027"/>
              <a:gd name="connsiteX15" fmla="*/ 7630 w 10000"/>
              <a:gd name="connsiteY15" fmla="*/ 10000 h 10027"/>
              <a:gd name="connsiteX16" fmla="*/ 6209 w 10000"/>
              <a:gd name="connsiteY16" fmla="*/ 10000 h 10027"/>
              <a:gd name="connsiteX17" fmla="*/ 4787 w 10000"/>
              <a:gd name="connsiteY17" fmla="*/ 10000 h 10027"/>
              <a:gd name="connsiteX18" fmla="*/ 3365 w 10000"/>
              <a:gd name="connsiteY18" fmla="*/ 10000 h 10027"/>
              <a:gd name="connsiteX19" fmla="*/ 1991 w 10000"/>
              <a:gd name="connsiteY19" fmla="*/ 10027 h 10027"/>
              <a:gd name="connsiteX20" fmla="*/ 2006 w 10000"/>
              <a:gd name="connsiteY20" fmla="*/ 9771 h 10027"/>
              <a:gd name="connsiteX21" fmla="*/ 2022 w 10000"/>
              <a:gd name="connsiteY21" fmla="*/ 9599 h 10027"/>
              <a:gd name="connsiteX22" fmla="*/ 2038 w 10000"/>
              <a:gd name="connsiteY22" fmla="*/ 9428 h 10027"/>
              <a:gd name="connsiteX23" fmla="*/ 2038 w 10000"/>
              <a:gd name="connsiteY23" fmla="*/ 9227 h 10027"/>
              <a:gd name="connsiteX24" fmla="*/ 2038 w 10000"/>
              <a:gd name="connsiteY24" fmla="*/ 9227 h 10027"/>
              <a:gd name="connsiteX25" fmla="*/ 1912 w 10000"/>
              <a:gd name="connsiteY25" fmla="*/ 9285 h 10027"/>
              <a:gd name="connsiteX26" fmla="*/ 1817 w 10000"/>
              <a:gd name="connsiteY26" fmla="*/ 9356 h 10027"/>
              <a:gd name="connsiteX27" fmla="*/ 1754 w 10000"/>
              <a:gd name="connsiteY27" fmla="*/ 9442 h 10027"/>
              <a:gd name="connsiteX28" fmla="*/ 1690 w 10000"/>
              <a:gd name="connsiteY28" fmla="*/ 9557 h 10027"/>
              <a:gd name="connsiteX29" fmla="*/ 1580 w 10000"/>
              <a:gd name="connsiteY29" fmla="*/ 9785 h 10027"/>
              <a:gd name="connsiteX30" fmla="*/ 1532 w 10000"/>
              <a:gd name="connsiteY30" fmla="*/ 9900 h 10027"/>
              <a:gd name="connsiteX31" fmla="*/ 1469 w 10000"/>
              <a:gd name="connsiteY31" fmla="*/ 10000 h 10027"/>
              <a:gd name="connsiteX32" fmla="*/ 1469 w 10000"/>
              <a:gd name="connsiteY32" fmla="*/ 10000 h 10027"/>
              <a:gd name="connsiteX33" fmla="*/ 0 w 10000"/>
              <a:gd name="connsiteY33" fmla="*/ 10000 h 10027"/>
              <a:gd name="connsiteX34" fmla="*/ 0 w 10000"/>
              <a:gd name="connsiteY34" fmla="*/ 10000 h 10027"/>
              <a:gd name="connsiteX35" fmla="*/ 142 w 10000"/>
              <a:gd name="connsiteY35" fmla="*/ 9700 h 10027"/>
              <a:gd name="connsiteX36" fmla="*/ 269 w 10000"/>
              <a:gd name="connsiteY36" fmla="*/ 9371 h 10027"/>
              <a:gd name="connsiteX37" fmla="*/ 379 w 10000"/>
              <a:gd name="connsiteY37" fmla="*/ 9013 h 10027"/>
              <a:gd name="connsiteX38" fmla="*/ 474 w 10000"/>
              <a:gd name="connsiteY38" fmla="*/ 8655 h 10027"/>
              <a:gd name="connsiteX39" fmla="*/ 569 w 10000"/>
              <a:gd name="connsiteY39" fmla="*/ 8269 h 10027"/>
              <a:gd name="connsiteX40" fmla="*/ 632 w 10000"/>
              <a:gd name="connsiteY40" fmla="*/ 7854 h 10027"/>
              <a:gd name="connsiteX41" fmla="*/ 679 w 10000"/>
              <a:gd name="connsiteY41" fmla="*/ 7439 h 10027"/>
              <a:gd name="connsiteX42" fmla="*/ 711 w 10000"/>
              <a:gd name="connsiteY42" fmla="*/ 6996 h 10027"/>
              <a:gd name="connsiteX43" fmla="*/ 711 w 10000"/>
              <a:gd name="connsiteY43" fmla="*/ 6996 h 10027"/>
              <a:gd name="connsiteX44" fmla="*/ 742 w 10000"/>
              <a:gd name="connsiteY44" fmla="*/ 6323 h 10027"/>
              <a:gd name="connsiteX45" fmla="*/ 774 w 10000"/>
              <a:gd name="connsiteY45" fmla="*/ 6009 h 10027"/>
              <a:gd name="connsiteX46" fmla="*/ 806 w 10000"/>
              <a:gd name="connsiteY46" fmla="*/ 5722 h 10027"/>
              <a:gd name="connsiteX47" fmla="*/ 869 w 10000"/>
              <a:gd name="connsiteY47" fmla="*/ 5465 h 10027"/>
              <a:gd name="connsiteX48" fmla="*/ 916 w 10000"/>
              <a:gd name="connsiteY48" fmla="*/ 5351 h 10027"/>
              <a:gd name="connsiteX49" fmla="*/ 964 w 10000"/>
              <a:gd name="connsiteY49" fmla="*/ 5236 h 10027"/>
              <a:gd name="connsiteX50" fmla="*/ 1027 w 10000"/>
              <a:gd name="connsiteY50" fmla="*/ 5122 h 10027"/>
              <a:gd name="connsiteX51" fmla="*/ 1090 w 10000"/>
              <a:gd name="connsiteY51" fmla="*/ 5021 h 10027"/>
              <a:gd name="connsiteX52" fmla="*/ 1185 w 10000"/>
              <a:gd name="connsiteY52" fmla="*/ 4936 h 10027"/>
              <a:gd name="connsiteX53" fmla="*/ 1280 w 10000"/>
              <a:gd name="connsiteY53" fmla="*/ 4850 h 10027"/>
              <a:gd name="connsiteX54" fmla="*/ 1280 w 10000"/>
              <a:gd name="connsiteY54" fmla="*/ 4850 h 10027"/>
              <a:gd name="connsiteX55" fmla="*/ 1390 w 10000"/>
              <a:gd name="connsiteY55" fmla="*/ 4764 h 10027"/>
              <a:gd name="connsiteX56" fmla="*/ 1517 w 10000"/>
              <a:gd name="connsiteY56" fmla="*/ 4707 h 10027"/>
              <a:gd name="connsiteX57" fmla="*/ 1659 w 10000"/>
              <a:gd name="connsiteY57" fmla="*/ 4649 h 10027"/>
              <a:gd name="connsiteX58" fmla="*/ 1785 w 10000"/>
              <a:gd name="connsiteY58" fmla="*/ 4592 h 10027"/>
              <a:gd name="connsiteX59" fmla="*/ 2085 w 10000"/>
              <a:gd name="connsiteY59" fmla="*/ 4521 h 10027"/>
              <a:gd name="connsiteX60" fmla="*/ 2385 w 10000"/>
              <a:gd name="connsiteY60" fmla="*/ 4464 h 10027"/>
              <a:gd name="connsiteX61" fmla="*/ 2701 w 10000"/>
              <a:gd name="connsiteY61" fmla="*/ 4406 h 10027"/>
              <a:gd name="connsiteX62" fmla="*/ 3002 w 10000"/>
              <a:gd name="connsiteY62" fmla="*/ 4335 h 10027"/>
              <a:gd name="connsiteX63" fmla="*/ 3318 w 10000"/>
              <a:gd name="connsiteY63" fmla="*/ 4249 h 10027"/>
              <a:gd name="connsiteX64" fmla="*/ 3460 w 10000"/>
              <a:gd name="connsiteY64" fmla="*/ 4192 h 10027"/>
              <a:gd name="connsiteX65" fmla="*/ 3602 w 10000"/>
              <a:gd name="connsiteY65" fmla="*/ 4120 h 10027"/>
              <a:gd name="connsiteX66" fmla="*/ 3602 w 10000"/>
              <a:gd name="connsiteY66" fmla="*/ 4120 h 10027"/>
              <a:gd name="connsiteX67" fmla="*/ 3602 w 10000"/>
              <a:gd name="connsiteY67" fmla="*/ 4020 h 10027"/>
              <a:gd name="connsiteX68" fmla="*/ 3586 w 10000"/>
              <a:gd name="connsiteY68" fmla="*/ 3934 h 10027"/>
              <a:gd name="connsiteX69" fmla="*/ 3570 w 10000"/>
              <a:gd name="connsiteY69" fmla="*/ 3863 h 10027"/>
              <a:gd name="connsiteX70" fmla="*/ 3539 w 10000"/>
              <a:gd name="connsiteY70" fmla="*/ 3791 h 10027"/>
              <a:gd name="connsiteX71" fmla="*/ 3460 w 10000"/>
              <a:gd name="connsiteY71" fmla="*/ 3662 h 10027"/>
              <a:gd name="connsiteX72" fmla="*/ 3428 w 10000"/>
              <a:gd name="connsiteY72" fmla="*/ 3591 h 10027"/>
              <a:gd name="connsiteX73" fmla="*/ 3412 w 10000"/>
              <a:gd name="connsiteY73" fmla="*/ 3519 h 10027"/>
              <a:gd name="connsiteX74" fmla="*/ 3412 w 10000"/>
              <a:gd name="connsiteY74" fmla="*/ 3519 h 10027"/>
              <a:gd name="connsiteX75" fmla="*/ 3254 w 10000"/>
              <a:gd name="connsiteY75" fmla="*/ 3491 h 10027"/>
              <a:gd name="connsiteX76" fmla="*/ 3112 w 10000"/>
              <a:gd name="connsiteY76" fmla="*/ 3448 h 10027"/>
              <a:gd name="connsiteX77" fmla="*/ 2986 w 10000"/>
              <a:gd name="connsiteY77" fmla="*/ 3391 h 10027"/>
              <a:gd name="connsiteX78" fmla="*/ 2875 w 10000"/>
              <a:gd name="connsiteY78" fmla="*/ 3319 h 10027"/>
              <a:gd name="connsiteX79" fmla="*/ 2765 w 10000"/>
              <a:gd name="connsiteY79" fmla="*/ 3233 h 10027"/>
              <a:gd name="connsiteX80" fmla="*/ 2686 w 10000"/>
              <a:gd name="connsiteY80" fmla="*/ 3147 h 10027"/>
              <a:gd name="connsiteX81" fmla="*/ 2638 w 10000"/>
              <a:gd name="connsiteY81" fmla="*/ 3047 h 10027"/>
              <a:gd name="connsiteX82" fmla="*/ 2607 w 10000"/>
              <a:gd name="connsiteY82" fmla="*/ 2961 h 10027"/>
              <a:gd name="connsiteX83" fmla="*/ 2607 w 10000"/>
              <a:gd name="connsiteY83" fmla="*/ 2961 h 10027"/>
              <a:gd name="connsiteX84" fmla="*/ 2591 w 10000"/>
              <a:gd name="connsiteY84" fmla="*/ 2918 h 10027"/>
              <a:gd name="connsiteX85" fmla="*/ 2559 w 10000"/>
              <a:gd name="connsiteY85" fmla="*/ 2890 h 10027"/>
              <a:gd name="connsiteX86" fmla="*/ 2480 w 10000"/>
              <a:gd name="connsiteY86" fmla="*/ 2847 h 10027"/>
              <a:gd name="connsiteX87" fmla="*/ 2385 w 10000"/>
              <a:gd name="connsiteY87" fmla="*/ 2818 h 10027"/>
              <a:gd name="connsiteX88" fmla="*/ 2275 w 10000"/>
              <a:gd name="connsiteY88" fmla="*/ 2790 h 10027"/>
              <a:gd name="connsiteX89" fmla="*/ 2275 w 10000"/>
              <a:gd name="connsiteY89" fmla="*/ 2790 h 10027"/>
              <a:gd name="connsiteX90" fmla="*/ 2275 w 10000"/>
              <a:gd name="connsiteY90" fmla="*/ 2575 h 10027"/>
              <a:gd name="connsiteX91" fmla="*/ 2291 w 10000"/>
              <a:gd name="connsiteY91" fmla="*/ 2389 h 10027"/>
              <a:gd name="connsiteX92" fmla="*/ 2338 w 10000"/>
              <a:gd name="connsiteY92" fmla="*/ 2046 h 10027"/>
              <a:gd name="connsiteX93" fmla="*/ 2338 w 10000"/>
              <a:gd name="connsiteY93" fmla="*/ 1874 h 10027"/>
              <a:gd name="connsiteX94" fmla="*/ 2338 w 10000"/>
              <a:gd name="connsiteY94" fmla="*/ 1702 h 10027"/>
              <a:gd name="connsiteX95" fmla="*/ 2291 w 10000"/>
              <a:gd name="connsiteY95" fmla="*/ 1531 h 10027"/>
              <a:gd name="connsiteX96" fmla="*/ 2227 w 10000"/>
              <a:gd name="connsiteY96" fmla="*/ 1330 h 10027"/>
              <a:gd name="connsiteX97" fmla="*/ 2227 w 10000"/>
              <a:gd name="connsiteY97" fmla="*/ 1330 h 10027"/>
              <a:gd name="connsiteX98" fmla="*/ 2354 w 10000"/>
              <a:gd name="connsiteY98" fmla="*/ 1130 h 10027"/>
              <a:gd name="connsiteX99" fmla="*/ 2496 w 10000"/>
              <a:gd name="connsiteY99" fmla="*/ 930 h 10027"/>
              <a:gd name="connsiteX100" fmla="*/ 2670 w 10000"/>
              <a:gd name="connsiteY100" fmla="*/ 744 h 10027"/>
              <a:gd name="connsiteX101" fmla="*/ 2765 w 10000"/>
              <a:gd name="connsiteY101" fmla="*/ 658 h 10027"/>
              <a:gd name="connsiteX102" fmla="*/ 2875 w 10000"/>
              <a:gd name="connsiteY102" fmla="*/ 572 h 10027"/>
              <a:gd name="connsiteX103" fmla="*/ 2986 w 10000"/>
              <a:gd name="connsiteY103" fmla="*/ 501 h 10027"/>
              <a:gd name="connsiteX104" fmla="*/ 3096 w 10000"/>
              <a:gd name="connsiteY104" fmla="*/ 443 h 10027"/>
              <a:gd name="connsiteX105" fmla="*/ 3223 w 10000"/>
              <a:gd name="connsiteY105" fmla="*/ 386 h 10027"/>
              <a:gd name="connsiteX106" fmla="*/ 3349 w 10000"/>
              <a:gd name="connsiteY106" fmla="*/ 343 h 10027"/>
              <a:gd name="connsiteX107" fmla="*/ 3476 w 10000"/>
              <a:gd name="connsiteY107" fmla="*/ 315 h 10027"/>
              <a:gd name="connsiteX108" fmla="*/ 3618 w 10000"/>
              <a:gd name="connsiteY108" fmla="*/ 300 h 10027"/>
              <a:gd name="connsiteX109" fmla="*/ 3776 w 10000"/>
              <a:gd name="connsiteY109" fmla="*/ 286 h 10027"/>
              <a:gd name="connsiteX110" fmla="*/ 3934 w 10000"/>
              <a:gd name="connsiteY110" fmla="*/ 300 h 10027"/>
              <a:gd name="connsiteX111" fmla="*/ 3934 w 10000"/>
              <a:gd name="connsiteY111" fmla="*/ 300 h 10027"/>
              <a:gd name="connsiteX112" fmla="*/ 4013 w 10000"/>
              <a:gd name="connsiteY112" fmla="*/ 286 h 10027"/>
              <a:gd name="connsiteX113" fmla="*/ 4076 w 10000"/>
              <a:gd name="connsiteY113" fmla="*/ 258 h 10027"/>
              <a:gd name="connsiteX114" fmla="*/ 4107 w 10000"/>
              <a:gd name="connsiteY114" fmla="*/ 200 h 10027"/>
              <a:gd name="connsiteX115" fmla="*/ 4155 w 10000"/>
              <a:gd name="connsiteY115" fmla="*/ 157 h 10027"/>
              <a:gd name="connsiteX116" fmla="*/ 4186 w 10000"/>
              <a:gd name="connsiteY116" fmla="*/ 100 h 10027"/>
              <a:gd name="connsiteX117" fmla="*/ 4234 w 10000"/>
              <a:gd name="connsiteY117" fmla="*/ 57 h 10027"/>
              <a:gd name="connsiteX118" fmla="*/ 4281 w 10000"/>
              <a:gd name="connsiteY118" fmla="*/ 14 h 10027"/>
              <a:gd name="connsiteX119" fmla="*/ 4360 w 10000"/>
              <a:gd name="connsiteY119" fmla="*/ 0 h 10027"/>
              <a:gd name="connsiteX120" fmla="*/ 4360 w 10000"/>
              <a:gd name="connsiteY120" fmla="*/ 0 h 10027"/>
              <a:gd name="connsiteX121" fmla="*/ 4455 w 10000"/>
              <a:gd name="connsiteY121" fmla="*/ 0 h 10027"/>
              <a:gd name="connsiteX122" fmla="*/ 4487 w 10000"/>
              <a:gd name="connsiteY122" fmla="*/ 14 h 10027"/>
              <a:gd name="connsiteX123" fmla="*/ 4518 w 10000"/>
              <a:gd name="connsiteY123" fmla="*/ 29 h 10027"/>
              <a:gd name="connsiteX124" fmla="*/ 4534 w 10000"/>
              <a:gd name="connsiteY124" fmla="*/ 57 h 10027"/>
              <a:gd name="connsiteX125" fmla="*/ 4550 w 10000"/>
              <a:gd name="connsiteY125" fmla="*/ 86 h 10027"/>
              <a:gd name="connsiteX126" fmla="*/ 4550 w 10000"/>
              <a:gd name="connsiteY126" fmla="*/ 172 h 10027"/>
              <a:gd name="connsiteX127" fmla="*/ 4550 w 10000"/>
              <a:gd name="connsiteY127" fmla="*/ 172 h 10027"/>
              <a:gd name="connsiteX128" fmla="*/ 4597 w 10000"/>
              <a:gd name="connsiteY128" fmla="*/ 143 h 10027"/>
              <a:gd name="connsiteX129" fmla="*/ 4645 w 10000"/>
              <a:gd name="connsiteY129" fmla="*/ 114 h 10027"/>
              <a:gd name="connsiteX130" fmla="*/ 4755 w 10000"/>
              <a:gd name="connsiteY130" fmla="*/ 100 h 10027"/>
              <a:gd name="connsiteX131" fmla="*/ 4866 w 10000"/>
              <a:gd name="connsiteY131" fmla="*/ 114 h 10027"/>
              <a:gd name="connsiteX132" fmla="*/ 4976 w 10000"/>
              <a:gd name="connsiteY132" fmla="*/ 143 h 10027"/>
              <a:gd name="connsiteX133" fmla="*/ 5071 w 10000"/>
              <a:gd name="connsiteY133" fmla="*/ 215 h 10027"/>
              <a:gd name="connsiteX134" fmla="*/ 5150 w 10000"/>
              <a:gd name="connsiteY134" fmla="*/ 300 h 10027"/>
              <a:gd name="connsiteX135" fmla="*/ 5229 w 10000"/>
              <a:gd name="connsiteY135" fmla="*/ 401 h 10027"/>
              <a:gd name="connsiteX136" fmla="*/ 5261 w 10000"/>
              <a:gd name="connsiteY136" fmla="*/ 515 h 10027"/>
              <a:gd name="connsiteX137" fmla="*/ 5261 w 10000"/>
              <a:gd name="connsiteY137" fmla="*/ 515 h 10027"/>
              <a:gd name="connsiteX138" fmla="*/ 5308 w 10000"/>
              <a:gd name="connsiteY138" fmla="*/ 515 h 10027"/>
              <a:gd name="connsiteX139" fmla="*/ 5340 w 10000"/>
              <a:gd name="connsiteY139" fmla="*/ 515 h 10027"/>
              <a:gd name="connsiteX140" fmla="*/ 5403 w 10000"/>
              <a:gd name="connsiteY140" fmla="*/ 486 h 10027"/>
              <a:gd name="connsiteX141" fmla="*/ 5466 w 10000"/>
              <a:gd name="connsiteY141" fmla="*/ 472 h 10027"/>
              <a:gd name="connsiteX142" fmla="*/ 5498 w 10000"/>
              <a:gd name="connsiteY142" fmla="*/ 472 h 10027"/>
              <a:gd name="connsiteX143" fmla="*/ 5545 w 10000"/>
              <a:gd name="connsiteY143" fmla="*/ 472 h 10027"/>
              <a:gd name="connsiteX144" fmla="*/ 5545 w 10000"/>
              <a:gd name="connsiteY144" fmla="*/ 472 h 10027"/>
              <a:gd name="connsiteX145" fmla="*/ 5545 w 10000"/>
              <a:gd name="connsiteY145" fmla="*/ 529 h 10027"/>
              <a:gd name="connsiteX146" fmla="*/ 5545 w 10000"/>
              <a:gd name="connsiteY146" fmla="*/ 572 h 10027"/>
              <a:gd name="connsiteX147" fmla="*/ 5513 w 10000"/>
              <a:gd name="connsiteY147" fmla="*/ 629 h 10027"/>
              <a:gd name="connsiteX148" fmla="*/ 5466 w 10000"/>
              <a:gd name="connsiteY148" fmla="*/ 687 h 10027"/>
              <a:gd name="connsiteX149" fmla="*/ 5450 w 10000"/>
              <a:gd name="connsiteY149" fmla="*/ 730 h 10027"/>
              <a:gd name="connsiteX150" fmla="*/ 5450 w 10000"/>
              <a:gd name="connsiteY150" fmla="*/ 773 h 10027"/>
              <a:gd name="connsiteX151" fmla="*/ 5450 w 10000"/>
              <a:gd name="connsiteY151" fmla="*/ 773 h 10027"/>
              <a:gd name="connsiteX152" fmla="*/ 5561 w 10000"/>
              <a:gd name="connsiteY152" fmla="*/ 858 h 10027"/>
              <a:gd name="connsiteX153" fmla="*/ 5608 w 10000"/>
              <a:gd name="connsiteY153" fmla="*/ 916 h 10027"/>
              <a:gd name="connsiteX154" fmla="*/ 5640 w 10000"/>
              <a:gd name="connsiteY154" fmla="*/ 987 h 10027"/>
              <a:gd name="connsiteX155" fmla="*/ 5640 w 10000"/>
              <a:gd name="connsiteY155" fmla="*/ 987 h 10027"/>
              <a:gd name="connsiteX156" fmla="*/ 5735 w 10000"/>
              <a:gd name="connsiteY156" fmla="*/ 930 h 10027"/>
              <a:gd name="connsiteX157" fmla="*/ 5782 w 10000"/>
              <a:gd name="connsiteY157" fmla="*/ 901 h 10027"/>
              <a:gd name="connsiteX158" fmla="*/ 5829 w 10000"/>
              <a:gd name="connsiteY158" fmla="*/ 858 h 10027"/>
              <a:gd name="connsiteX159" fmla="*/ 5829 w 10000"/>
              <a:gd name="connsiteY159" fmla="*/ 858 h 10027"/>
              <a:gd name="connsiteX160" fmla="*/ 5814 w 10000"/>
              <a:gd name="connsiteY160" fmla="*/ 887 h 10027"/>
              <a:gd name="connsiteX161" fmla="*/ 5814 w 10000"/>
              <a:gd name="connsiteY161" fmla="*/ 930 h 10027"/>
              <a:gd name="connsiteX162" fmla="*/ 5829 w 10000"/>
              <a:gd name="connsiteY162" fmla="*/ 987 h 10027"/>
              <a:gd name="connsiteX163" fmla="*/ 5861 w 10000"/>
              <a:gd name="connsiteY163" fmla="*/ 1030 h 10027"/>
              <a:gd name="connsiteX164" fmla="*/ 5908 w 10000"/>
              <a:gd name="connsiteY164" fmla="*/ 1087 h 10027"/>
              <a:gd name="connsiteX165" fmla="*/ 5956 w 10000"/>
              <a:gd name="connsiteY165" fmla="*/ 1130 h 10027"/>
              <a:gd name="connsiteX166" fmla="*/ 5987 w 10000"/>
              <a:gd name="connsiteY166" fmla="*/ 1187 h 10027"/>
              <a:gd name="connsiteX167" fmla="*/ 6003 w 10000"/>
              <a:gd name="connsiteY167" fmla="*/ 1259 h 10027"/>
              <a:gd name="connsiteX168" fmla="*/ 5987 w 10000"/>
              <a:gd name="connsiteY168" fmla="*/ 1288 h 10027"/>
              <a:gd name="connsiteX169" fmla="*/ 5972 w 10000"/>
              <a:gd name="connsiteY169" fmla="*/ 1330 h 10027"/>
              <a:gd name="connsiteX170" fmla="*/ 5972 w 10000"/>
              <a:gd name="connsiteY170" fmla="*/ 1330 h 10027"/>
              <a:gd name="connsiteX171" fmla="*/ 6082 w 10000"/>
              <a:gd name="connsiteY171" fmla="*/ 1359 h 10027"/>
              <a:gd name="connsiteX172" fmla="*/ 6193 w 10000"/>
              <a:gd name="connsiteY172" fmla="*/ 1416 h 10027"/>
              <a:gd name="connsiteX173" fmla="*/ 6288 w 10000"/>
              <a:gd name="connsiteY173" fmla="*/ 1474 h 10027"/>
              <a:gd name="connsiteX174" fmla="*/ 6351 w 10000"/>
              <a:gd name="connsiteY174" fmla="*/ 1545 h 10027"/>
              <a:gd name="connsiteX175" fmla="*/ 6351 w 10000"/>
              <a:gd name="connsiteY175" fmla="*/ 1545 h 10027"/>
              <a:gd name="connsiteX176" fmla="*/ 6288 w 10000"/>
              <a:gd name="connsiteY176" fmla="*/ 1774 h 10027"/>
              <a:gd name="connsiteX177" fmla="*/ 6240 w 10000"/>
              <a:gd name="connsiteY177" fmla="*/ 2003 h 10027"/>
              <a:gd name="connsiteX178" fmla="*/ 6209 w 10000"/>
              <a:gd name="connsiteY178" fmla="*/ 2246 h 10027"/>
              <a:gd name="connsiteX179" fmla="*/ 6161 w 10000"/>
              <a:gd name="connsiteY179" fmla="*/ 2461 h 10027"/>
              <a:gd name="connsiteX180" fmla="*/ 6130 w 10000"/>
              <a:gd name="connsiteY180" fmla="*/ 2575 h 10027"/>
              <a:gd name="connsiteX181" fmla="*/ 6098 w 10000"/>
              <a:gd name="connsiteY181" fmla="*/ 2675 h 10027"/>
              <a:gd name="connsiteX182" fmla="*/ 6051 w 10000"/>
              <a:gd name="connsiteY182" fmla="*/ 2775 h 10027"/>
              <a:gd name="connsiteX183" fmla="*/ 5987 w 10000"/>
              <a:gd name="connsiteY183" fmla="*/ 2876 h 10027"/>
              <a:gd name="connsiteX184" fmla="*/ 5924 w 10000"/>
              <a:gd name="connsiteY184" fmla="*/ 2961 h 10027"/>
              <a:gd name="connsiteX185" fmla="*/ 5829 w 10000"/>
              <a:gd name="connsiteY185" fmla="*/ 3033 h 10027"/>
              <a:gd name="connsiteX186" fmla="*/ 5719 w 10000"/>
              <a:gd name="connsiteY186" fmla="*/ 3104 h 10027"/>
              <a:gd name="connsiteX187" fmla="*/ 5592 w 10000"/>
              <a:gd name="connsiteY187" fmla="*/ 3176 h 10027"/>
              <a:gd name="connsiteX188" fmla="*/ 5592 w 10000"/>
              <a:gd name="connsiteY188" fmla="*/ 3176 h 10027"/>
              <a:gd name="connsiteX189" fmla="*/ 5592 w 10000"/>
              <a:gd name="connsiteY189" fmla="*/ 3276 h 10027"/>
              <a:gd name="connsiteX190" fmla="*/ 5608 w 10000"/>
              <a:gd name="connsiteY190" fmla="*/ 3362 h 10027"/>
              <a:gd name="connsiteX191" fmla="*/ 5624 w 10000"/>
              <a:gd name="connsiteY191" fmla="*/ 3448 h 10027"/>
              <a:gd name="connsiteX192" fmla="*/ 5671 w 10000"/>
              <a:gd name="connsiteY192" fmla="*/ 3519 h 10027"/>
              <a:gd name="connsiteX193" fmla="*/ 5735 w 10000"/>
              <a:gd name="connsiteY193" fmla="*/ 3662 h 10027"/>
              <a:gd name="connsiteX194" fmla="*/ 5766 w 10000"/>
              <a:gd name="connsiteY194" fmla="*/ 3734 h 10027"/>
              <a:gd name="connsiteX195" fmla="*/ 5782 w 10000"/>
              <a:gd name="connsiteY195" fmla="*/ 3820 h 10027"/>
              <a:gd name="connsiteX196" fmla="*/ 5782 w 10000"/>
              <a:gd name="connsiteY196" fmla="*/ 3820 h 10027"/>
              <a:gd name="connsiteX197" fmla="*/ 5987 w 10000"/>
              <a:gd name="connsiteY197" fmla="*/ 3906 h 10027"/>
              <a:gd name="connsiteX198" fmla="*/ 6177 w 10000"/>
              <a:gd name="connsiteY198" fmla="*/ 3991 h 10027"/>
              <a:gd name="connsiteX199" fmla="*/ 6540 w 10000"/>
              <a:gd name="connsiteY199" fmla="*/ 4177 h 10027"/>
              <a:gd name="connsiteX200" fmla="*/ 6730 w 10000"/>
              <a:gd name="connsiteY200" fmla="*/ 4278 h 10027"/>
              <a:gd name="connsiteX201" fmla="*/ 6919 w 10000"/>
              <a:gd name="connsiteY201" fmla="*/ 4363 h 10027"/>
              <a:gd name="connsiteX202" fmla="*/ 7125 w 10000"/>
              <a:gd name="connsiteY202" fmla="*/ 4435 h 10027"/>
              <a:gd name="connsiteX203" fmla="*/ 7346 w 10000"/>
              <a:gd name="connsiteY203" fmla="*/ 4506 h 10027"/>
              <a:gd name="connsiteX204" fmla="*/ 7346 w 10000"/>
              <a:gd name="connsiteY204" fmla="*/ 4506 h 10027"/>
              <a:gd name="connsiteX205" fmla="*/ 7678 w 10000"/>
              <a:gd name="connsiteY205" fmla="*/ 4578 h 10027"/>
              <a:gd name="connsiteX206" fmla="*/ 8009 w 10000"/>
              <a:gd name="connsiteY206" fmla="*/ 4649 h 10027"/>
              <a:gd name="connsiteX207" fmla="*/ 8183 w 10000"/>
              <a:gd name="connsiteY207" fmla="*/ 4678 h 10027"/>
              <a:gd name="connsiteX208" fmla="*/ 8341 w 10000"/>
              <a:gd name="connsiteY208" fmla="*/ 4721 h 10027"/>
              <a:gd name="connsiteX209" fmla="*/ 8483 w 10000"/>
              <a:gd name="connsiteY209" fmla="*/ 4778 h 10027"/>
              <a:gd name="connsiteX210" fmla="*/ 8626 w 10000"/>
              <a:gd name="connsiteY210" fmla="*/ 4850 h 10027"/>
              <a:gd name="connsiteX211" fmla="*/ 8626 w 10000"/>
              <a:gd name="connsiteY211" fmla="*/ 4850 h 10027"/>
              <a:gd name="connsiteX212" fmla="*/ 8768 w 10000"/>
              <a:gd name="connsiteY212" fmla="*/ 4950 h 10027"/>
              <a:gd name="connsiteX213" fmla="*/ 8878 w 10000"/>
              <a:gd name="connsiteY213" fmla="*/ 5050 h 10027"/>
              <a:gd name="connsiteX214" fmla="*/ 8989 w 10000"/>
              <a:gd name="connsiteY214" fmla="*/ 5165 h 10027"/>
              <a:gd name="connsiteX215" fmla="*/ 9068 w 10000"/>
              <a:gd name="connsiteY215" fmla="*/ 5293 h 10027"/>
              <a:gd name="connsiteX216" fmla="*/ 9147 w 10000"/>
              <a:gd name="connsiteY216" fmla="*/ 5436 h 10027"/>
              <a:gd name="connsiteX217" fmla="*/ 9210 w 10000"/>
              <a:gd name="connsiteY217" fmla="*/ 5579 h 10027"/>
              <a:gd name="connsiteX218" fmla="*/ 9258 w 10000"/>
              <a:gd name="connsiteY218" fmla="*/ 5751 h 10027"/>
              <a:gd name="connsiteX219" fmla="*/ 9289 w 10000"/>
              <a:gd name="connsiteY219" fmla="*/ 5908 h 10027"/>
              <a:gd name="connsiteX220" fmla="*/ 9352 w 10000"/>
              <a:gd name="connsiteY220" fmla="*/ 6280 h 10027"/>
              <a:gd name="connsiteX221" fmla="*/ 9384 w 10000"/>
              <a:gd name="connsiteY221" fmla="*/ 6667 h 10027"/>
              <a:gd name="connsiteX222" fmla="*/ 9431 w 10000"/>
              <a:gd name="connsiteY222" fmla="*/ 7511 h 10027"/>
              <a:gd name="connsiteX223" fmla="*/ 9431 w 10000"/>
              <a:gd name="connsiteY223" fmla="*/ 7511 h 10027"/>
              <a:gd name="connsiteX224" fmla="*/ 9447 w 10000"/>
              <a:gd name="connsiteY224" fmla="*/ 7668 h 10027"/>
              <a:gd name="connsiteX225" fmla="*/ 9479 w 10000"/>
              <a:gd name="connsiteY225" fmla="*/ 7811 h 10027"/>
              <a:gd name="connsiteX226" fmla="*/ 9558 w 10000"/>
              <a:gd name="connsiteY226" fmla="*/ 8097 h 10027"/>
              <a:gd name="connsiteX227" fmla="*/ 9652 w 10000"/>
              <a:gd name="connsiteY227" fmla="*/ 8355 h 10027"/>
              <a:gd name="connsiteX228" fmla="*/ 9684 w 10000"/>
              <a:gd name="connsiteY228" fmla="*/ 8498 h 10027"/>
              <a:gd name="connsiteX229" fmla="*/ 9716 w 10000"/>
              <a:gd name="connsiteY229" fmla="*/ 8627 h 10027"/>
              <a:gd name="connsiteX230" fmla="*/ 9716 w 10000"/>
              <a:gd name="connsiteY230" fmla="*/ 8627 h 10027"/>
              <a:gd name="connsiteX231" fmla="*/ 9731 w 10000"/>
              <a:gd name="connsiteY231" fmla="*/ 8813 h 10027"/>
              <a:gd name="connsiteX232" fmla="*/ 9747 w 10000"/>
              <a:gd name="connsiteY232" fmla="*/ 8984 h 10027"/>
              <a:gd name="connsiteX233" fmla="*/ 9763 w 10000"/>
              <a:gd name="connsiteY233" fmla="*/ 9285 h 10027"/>
              <a:gd name="connsiteX234" fmla="*/ 9795 w 10000"/>
              <a:gd name="connsiteY234" fmla="*/ 9428 h 10027"/>
              <a:gd name="connsiteX235" fmla="*/ 9826 w 10000"/>
              <a:gd name="connsiteY235" fmla="*/ 9571 h 10027"/>
              <a:gd name="connsiteX236" fmla="*/ 9905 w 10000"/>
              <a:gd name="connsiteY236" fmla="*/ 9700 h 10027"/>
              <a:gd name="connsiteX237" fmla="*/ 10000 w 10000"/>
              <a:gd name="connsiteY237" fmla="*/ 9828 h 10027"/>
              <a:gd name="connsiteX238" fmla="*/ 10000 w 10000"/>
              <a:gd name="connsiteY238" fmla="*/ 9828 h 10027"/>
              <a:gd name="connsiteX239" fmla="*/ 10000 w 10000"/>
              <a:gd name="connsiteY239" fmla="*/ 10000 h 10027"/>
              <a:gd name="connsiteX240" fmla="*/ 10000 w 10000"/>
              <a:gd name="connsiteY240" fmla="*/ 10000 h 10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0000" h="10027">
                <a:moveTo>
                  <a:pt x="10000" y="10000"/>
                </a:moveTo>
                <a:lnTo>
                  <a:pt x="10000" y="10000"/>
                </a:lnTo>
                <a:lnTo>
                  <a:pt x="8578" y="10000"/>
                </a:lnTo>
                <a:lnTo>
                  <a:pt x="8578" y="10000"/>
                </a:lnTo>
                <a:cubicBezTo>
                  <a:pt x="8546" y="9962"/>
                  <a:pt x="8515" y="9924"/>
                  <a:pt x="8483" y="9886"/>
                </a:cubicBezTo>
                <a:lnTo>
                  <a:pt x="8389" y="9771"/>
                </a:lnTo>
                <a:lnTo>
                  <a:pt x="8231" y="9528"/>
                </a:lnTo>
                <a:cubicBezTo>
                  <a:pt x="8199" y="9490"/>
                  <a:pt x="8168" y="9451"/>
                  <a:pt x="8136" y="9413"/>
                </a:cubicBezTo>
                <a:lnTo>
                  <a:pt x="8025" y="9299"/>
                </a:lnTo>
                <a:lnTo>
                  <a:pt x="7915" y="9213"/>
                </a:lnTo>
                <a:cubicBezTo>
                  <a:pt x="7868" y="9189"/>
                  <a:pt x="7820" y="9166"/>
                  <a:pt x="7773" y="9142"/>
                </a:cubicBezTo>
                <a:lnTo>
                  <a:pt x="7773" y="9142"/>
                </a:lnTo>
                <a:cubicBezTo>
                  <a:pt x="7752" y="9290"/>
                  <a:pt x="7730" y="9437"/>
                  <a:pt x="7709" y="9585"/>
                </a:cubicBezTo>
                <a:cubicBezTo>
                  <a:pt x="7699" y="9657"/>
                  <a:pt x="7688" y="9728"/>
                  <a:pt x="7678" y="9800"/>
                </a:cubicBezTo>
                <a:cubicBezTo>
                  <a:pt x="7662" y="9867"/>
                  <a:pt x="7646" y="9933"/>
                  <a:pt x="7630" y="10000"/>
                </a:cubicBezTo>
                <a:lnTo>
                  <a:pt x="7630" y="10000"/>
                </a:lnTo>
                <a:lnTo>
                  <a:pt x="6209" y="10000"/>
                </a:lnTo>
                <a:lnTo>
                  <a:pt x="4787" y="10000"/>
                </a:lnTo>
                <a:lnTo>
                  <a:pt x="3365" y="10000"/>
                </a:lnTo>
                <a:lnTo>
                  <a:pt x="1991" y="10027"/>
                </a:lnTo>
                <a:cubicBezTo>
                  <a:pt x="1996" y="9942"/>
                  <a:pt x="2001" y="9856"/>
                  <a:pt x="2006" y="9771"/>
                </a:cubicBezTo>
                <a:cubicBezTo>
                  <a:pt x="2011" y="9714"/>
                  <a:pt x="2017" y="9656"/>
                  <a:pt x="2022" y="9599"/>
                </a:cubicBezTo>
                <a:cubicBezTo>
                  <a:pt x="2027" y="9542"/>
                  <a:pt x="2033" y="9485"/>
                  <a:pt x="2038" y="9428"/>
                </a:cubicBezTo>
                <a:lnTo>
                  <a:pt x="2038" y="9227"/>
                </a:lnTo>
                <a:lnTo>
                  <a:pt x="2038" y="9227"/>
                </a:lnTo>
                <a:lnTo>
                  <a:pt x="1912" y="9285"/>
                </a:lnTo>
                <a:lnTo>
                  <a:pt x="1817" y="9356"/>
                </a:lnTo>
                <a:cubicBezTo>
                  <a:pt x="1796" y="9385"/>
                  <a:pt x="1775" y="9413"/>
                  <a:pt x="1754" y="9442"/>
                </a:cubicBezTo>
                <a:cubicBezTo>
                  <a:pt x="1733" y="9480"/>
                  <a:pt x="1711" y="9519"/>
                  <a:pt x="1690" y="9557"/>
                </a:cubicBezTo>
                <a:cubicBezTo>
                  <a:pt x="1653" y="9633"/>
                  <a:pt x="1617" y="9709"/>
                  <a:pt x="1580" y="9785"/>
                </a:cubicBezTo>
                <a:cubicBezTo>
                  <a:pt x="1564" y="9823"/>
                  <a:pt x="1548" y="9862"/>
                  <a:pt x="1532" y="9900"/>
                </a:cubicBezTo>
                <a:cubicBezTo>
                  <a:pt x="1511" y="9933"/>
                  <a:pt x="1490" y="9967"/>
                  <a:pt x="1469" y="10000"/>
                </a:cubicBezTo>
                <a:lnTo>
                  <a:pt x="1469" y="10000"/>
                </a:lnTo>
                <a:lnTo>
                  <a:pt x="0" y="10000"/>
                </a:lnTo>
                <a:lnTo>
                  <a:pt x="0" y="10000"/>
                </a:lnTo>
                <a:cubicBezTo>
                  <a:pt x="47" y="9900"/>
                  <a:pt x="95" y="9800"/>
                  <a:pt x="142" y="9700"/>
                </a:cubicBezTo>
                <a:cubicBezTo>
                  <a:pt x="184" y="9590"/>
                  <a:pt x="227" y="9481"/>
                  <a:pt x="269" y="9371"/>
                </a:cubicBezTo>
                <a:cubicBezTo>
                  <a:pt x="306" y="9252"/>
                  <a:pt x="342" y="9132"/>
                  <a:pt x="379" y="9013"/>
                </a:cubicBezTo>
                <a:cubicBezTo>
                  <a:pt x="411" y="8894"/>
                  <a:pt x="442" y="8774"/>
                  <a:pt x="474" y="8655"/>
                </a:cubicBezTo>
                <a:cubicBezTo>
                  <a:pt x="506" y="8526"/>
                  <a:pt x="537" y="8398"/>
                  <a:pt x="569" y="8269"/>
                </a:cubicBezTo>
                <a:cubicBezTo>
                  <a:pt x="590" y="8131"/>
                  <a:pt x="611" y="7992"/>
                  <a:pt x="632" y="7854"/>
                </a:cubicBezTo>
                <a:cubicBezTo>
                  <a:pt x="648" y="7716"/>
                  <a:pt x="663" y="7577"/>
                  <a:pt x="679" y="7439"/>
                </a:cubicBezTo>
                <a:cubicBezTo>
                  <a:pt x="690" y="7291"/>
                  <a:pt x="700" y="7144"/>
                  <a:pt x="711" y="6996"/>
                </a:cubicBezTo>
                <a:lnTo>
                  <a:pt x="711" y="6996"/>
                </a:lnTo>
                <a:cubicBezTo>
                  <a:pt x="721" y="6772"/>
                  <a:pt x="732" y="6547"/>
                  <a:pt x="742" y="6323"/>
                </a:cubicBezTo>
                <a:cubicBezTo>
                  <a:pt x="753" y="6218"/>
                  <a:pt x="763" y="6114"/>
                  <a:pt x="774" y="6009"/>
                </a:cubicBezTo>
                <a:cubicBezTo>
                  <a:pt x="785" y="5913"/>
                  <a:pt x="795" y="5818"/>
                  <a:pt x="806" y="5722"/>
                </a:cubicBezTo>
                <a:cubicBezTo>
                  <a:pt x="827" y="5636"/>
                  <a:pt x="848" y="5551"/>
                  <a:pt x="869" y="5465"/>
                </a:cubicBezTo>
                <a:cubicBezTo>
                  <a:pt x="885" y="5427"/>
                  <a:pt x="900" y="5389"/>
                  <a:pt x="916" y="5351"/>
                </a:cubicBezTo>
                <a:cubicBezTo>
                  <a:pt x="932" y="5313"/>
                  <a:pt x="948" y="5274"/>
                  <a:pt x="964" y="5236"/>
                </a:cubicBezTo>
                <a:lnTo>
                  <a:pt x="1027" y="5122"/>
                </a:lnTo>
                <a:cubicBezTo>
                  <a:pt x="1048" y="5088"/>
                  <a:pt x="1069" y="5055"/>
                  <a:pt x="1090" y="5021"/>
                </a:cubicBezTo>
                <a:cubicBezTo>
                  <a:pt x="1122" y="4993"/>
                  <a:pt x="1153" y="4964"/>
                  <a:pt x="1185" y="4936"/>
                </a:cubicBezTo>
                <a:lnTo>
                  <a:pt x="1280" y="4850"/>
                </a:lnTo>
                <a:lnTo>
                  <a:pt x="1280" y="4850"/>
                </a:lnTo>
                <a:lnTo>
                  <a:pt x="1390" y="4764"/>
                </a:lnTo>
                <a:lnTo>
                  <a:pt x="1517" y="4707"/>
                </a:lnTo>
                <a:lnTo>
                  <a:pt x="1659" y="4649"/>
                </a:lnTo>
                <a:lnTo>
                  <a:pt x="1785" y="4592"/>
                </a:lnTo>
                <a:lnTo>
                  <a:pt x="2085" y="4521"/>
                </a:lnTo>
                <a:lnTo>
                  <a:pt x="2385" y="4464"/>
                </a:lnTo>
                <a:lnTo>
                  <a:pt x="2701" y="4406"/>
                </a:lnTo>
                <a:lnTo>
                  <a:pt x="3002" y="4335"/>
                </a:lnTo>
                <a:lnTo>
                  <a:pt x="3318" y="4249"/>
                </a:lnTo>
                <a:lnTo>
                  <a:pt x="3460" y="4192"/>
                </a:lnTo>
                <a:lnTo>
                  <a:pt x="3602" y="4120"/>
                </a:lnTo>
                <a:lnTo>
                  <a:pt x="3602" y="4120"/>
                </a:lnTo>
                <a:lnTo>
                  <a:pt x="3602" y="4020"/>
                </a:lnTo>
                <a:cubicBezTo>
                  <a:pt x="3597" y="3991"/>
                  <a:pt x="3591" y="3963"/>
                  <a:pt x="3586" y="3934"/>
                </a:cubicBezTo>
                <a:cubicBezTo>
                  <a:pt x="3581" y="3910"/>
                  <a:pt x="3575" y="3887"/>
                  <a:pt x="3570" y="3863"/>
                </a:cubicBezTo>
                <a:cubicBezTo>
                  <a:pt x="3560" y="3839"/>
                  <a:pt x="3549" y="3815"/>
                  <a:pt x="3539" y="3791"/>
                </a:cubicBezTo>
                <a:cubicBezTo>
                  <a:pt x="3513" y="3748"/>
                  <a:pt x="3486" y="3705"/>
                  <a:pt x="3460" y="3662"/>
                </a:cubicBezTo>
                <a:cubicBezTo>
                  <a:pt x="3449" y="3638"/>
                  <a:pt x="3439" y="3615"/>
                  <a:pt x="3428" y="3591"/>
                </a:cubicBezTo>
                <a:cubicBezTo>
                  <a:pt x="3423" y="3567"/>
                  <a:pt x="3417" y="3543"/>
                  <a:pt x="3412" y="3519"/>
                </a:cubicBezTo>
                <a:lnTo>
                  <a:pt x="3412" y="3519"/>
                </a:lnTo>
                <a:lnTo>
                  <a:pt x="3254" y="3491"/>
                </a:lnTo>
                <a:lnTo>
                  <a:pt x="3112" y="3448"/>
                </a:lnTo>
                <a:lnTo>
                  <a:pt x="2986" y="3391"/>
                </a:lnTo>
                <a:lnTo>
                  <a:pt x="2875" y="3319"/>
                </a:lnTo>
                <a:lnTo>
                  <a:pt x="2765" y="3233"/>
                </a:lnTo>
                <a:cubicBezTo>
                  <a:pt x="2739" y="3204"/>
                  <a:pt x="2712" y="3176"/>
                  <a:pt x="2686" y="3147"/>
                </a:cubicBezTo>
                <a:cubicBezTo>
                  <a:pt x="2670" y="3114"/>
                  <a:pt x="2654" y="3080"/>
                  <a:pt x="2638" y="3047"/>
                </a:cubicBezTo>
                <a:cubicBezTo>
                  <a:pt x="2628" y="3018"/>
                  <a:pt x="2617" y="2990"/>
                  <a:pt x="2607" y="2961"/>
                </a:cubicBezTo>
                <a:lnTo>
                  <a:pt x="2607" y="2961"/>
                </a:lnTo>
                <a:cubicBezTo>
                  <a:pt x="2602" y="2947"/>
                  <a:pt x="2596" y="2932"/>
                  <a:pt x="2591" y="2918"/>
                </a:cubicBezTo>
                <a:cubicBezTo>
                  <a:pt x="2580" y="2909"/>
                  <a:pt x="2570" y="2899"/>
                  <a:pt x="2559" y="2890"/>
                </a:cubicBezTo>
                <a:lnTo>
                  <a:pt x="2480" y="2847"/>
                </a:lnTo>
                <a:lnTo>
                  <a:pt x="2385" y="2818"/>
                </a:lnTo>
                <a:cubicBezTo>
                  <a:pt x="2348" y="2809"/>
                  <a:pt x="2312" y="2799"/>
                  <a:pt x="2275" y="2790"/>
                </a:cubicBezTo>
                <a:lnTo>
                  <a:pt x="2275" y="2790"/>
                </a:lnTo>
                <a:lnTo>
                  <a:pt x="2275" y="2575"/>
                </a:lnTo>
                <a:cubicBezTo>
                  <a:pt x="2280" y="2513"/>
                  <a:pt x="2286" y="2451"/>
                  <a:pt x="2291" y="2389"/>
                </a:cubicBezTo>
                <a:cubicBezTo>
                  <a:pt x="2307" y="2275"/>
                  <a:pt x="2322" y="2160"/>
                  <a:pt x="2338" y="2046"/>
                </a:cubicBezTo>
                <a:lnTo>
                  <a:pt x="2338" y="1874"/>
                </a:lnTo>
                <a:lnTo>
                  <a:pt x="2338" y="1702"/>
                </a:lnTo>
                <a:cubicBezTo>
                  <a:pt x="2322" y="1645"/>
                  <a:pt x="2307" y="1588"/>
                  <a:pt x="2291" y="1531"/>
                </a:cubicBezTo>
                <a:cubicBezTo>
                  <a:pt x="2270" y="1464"/>
                  <a:pt x="2248" y="1397"/>
                  <a:pt x="2227" y="1330"/>
                </a:cubicBezTo>
                <a:lnTo>
                  <a:pt x="2227" y="1330"/>
                </a:lnTo>
                <a:cubicBezTo>
                  <a:pt x="2269" y="1263"/>
                  <a:pt x="2312" y="1197"/>
                  <a:pt x="2354" y="1130"/>
                </a:cubicBezTo>
                <a:cubicBezTo>
                  <a:pt x="2401" y="1063"/>
                  <a:pt x="2449" y="997"/>
                  <a:pt x="2496" y="930"/>
                </a:cubicBezTo>
                <a:lnTo>
                  <a:pt x="2670" y="744"/>
                </a:lnTo>
                <a:lnTo>
                  <a:pt x="2765" y="658"/>
                </a:lnTo>
                <a:lnTo>
                  <a:pt x="2875" y="572"/>
                </a:lnTo>
                <a:lnTo>
                  <a:pt x="2986" y="501"/>
                </a:lnTo>
                <a:cubicBezTo>
                  <a:pt x="3023" y="482"/>
                  <a:pt x="3059" y="462"/>
                  <a:pt x="3096" y="443"/>
                </a:cubicBezTo>
                <a:lnTo>
                  <a:pt x="3223" y="386"/>
                </a:lnTo>
                <a:lnTo>
                  <a:pt x="3349" y="343"/>
                </a:lnTo>
                <a:lnTo>
                  <a:pt x="3476" y="315"/>
                </a:lnTo>
                <a:lnTo>
                  <a:pt x="3618" y="300"/>
                </a:lnTo>
                <a:lnTo>
                  <a:pt x="3776" y="286"/>
                </a:lnTo>
                <a:lnTo>
                  <a:pt x="3934" y="300"/>
                </a:lnTo>
                <a:lnTo>
                  <a:pt x="3934" y="300"/>
                </a:lnTo>
                <a:cubicBezTo>
                  <a:pt x="3960" y="295"/>
                  <a:pt x="3987" y="291"/>
                  <a:pt x="4013" y="286"/>
                </a:cubicBezTo>
                <a:cubicBezTo>
                  <a:pt x="4034" y="277"/>
                  <a:pt x="4055" y="267"/>
                  <a:pt x="4076" y="258"/>
                </a:cubicBezTo>
                <a:cubicBezTo>
                  <a:pt x="4086" y="239"/>
                  <a:pt x="4097" y="219"/>
                  <a:pt x="4107" y="200"/>
                </a:cubicBezTo>
                <a:cubicBezTo>
                  <a:pt x="4123" y="186"/>
                  <a:pt x="4139" y="171"/>
                  <a:pt x="4155" y="157"/>
                </a:cubicBezTo>
                <a:cubicBezTo>
                  <a:pt x="4165" y="138"/>
                  <a:pt x="4176" y="119"/>
                  <a:pt x="4186" y="100"/>
                </a:cubicBezTo>
                <a:cubicBezTo>
                  <a:pt x="4202" y="86"/>
                  <a:pt x="4218" y="71"/>
                  <a:pt x="4234" y="57"/>
                </a:cubicBezTo>
                <a:cubicBezTo>
                  <a:pt x="4250" y="43"/>
                  <a:pt x="4265" y="28"/>
                  <a:pt x="4281" y="14"/>
                </a:cubicBezTo>
                <a:cubicBezTo>
                  <a:pt x="4307" y="9"/>
                  <a:pt x="4334" y="5"/>
                  <a:pt x="4360" y="0"/>
                </a:cubicBezTo>
                <a:lnTo>
                  <a:pt x="4360" y="0"/>
                </a:lnTo>
                <a:lnTo>
                  <a:pt x="4455" y="0"/>
                </a:lnTo>
                <a:cubicBezTo>
                  <a:pt x="4466" y="5"/>
                  <a:pt x="4476" y="9"/>
                  <a:pt x="4487" y="14"/>
                </a:cubicBezTo>
                <a:cubicBezTo>
                  <a:pt x="4497" y="19"/>
                  <a:pt x="4508" y="24"/>
                  <a:pt x="4518" y="29"/>
                </a:cubicBezTo>
                <a:cubicBezTo>
                  <a:pt x="4523" y="38"/>
                  <a:pt x="4529" y="48"/>
                  <a:pt x="4534" y="57"/>
                </a:cubicBezTo>
                <a:cubicBezTo>
                  <a:pt x="4539" y="67"/>
                  <a:pt x="4545" y="76"/>
                  <a:pt x="4550" y="86"/>
                </a:cubicBezTo>
                <a:lnTo>
                  <a:pt x="4550" y="172"/>
                </a:lnTo>
                <a:lnTo>
                  <a:pt x="4550" y="172"/>
                </a:lnTo>
                <a:lnTo>
                  <a:pt x="4597" y="143"/>
                </a:lnTo>
                <a:cubicBezTo>
                  <a:pt x="4613" y="133"/>
                  <a:pt x="4629" y="124"/>
                  <a:pt x="4645" y="114"/>
                </a:cubicBezTo>
                <a:lnTo>
                  <a:pt x="4755" y="100"/>
                </a:lnTo>
                <a:lnTo>
                  <a:pt x="4866" y="114"/>
                </a:lnTo>
                <a:lnTo>
                  <a:pt x="4976" y="143"/>
                </a:lnTo>
                <a:lnTo>
                  <a:pt x="5071" y="215"/>
                </a:lnTo>
                <a:lnTo>
                  <a:pt x="5150" y="300"/>
                </a:lnTo>
                <a:cubicBezTo>
                  <a:pt x="5176" y="334"/>
                  <a:pt x="5203" y="367"/>
                  <a:pt x="5229" y="401"/>
                </a:cubicBezTo>
                <a:cubicBezTo>
                  <a:pt x="5240" y="439"/>
                  <a:pt x="5250" y="477"/>
                  <a:pt x="5261" y="515"/>
                </a:cubicBezTo>
                <a:lnTo>
                  <a:pt x="5261" y="515"/>
                </a:lnTo>
                <a:lnTo>
                  <a:pt x="5308" y="515"/>
                </a:lnTo>
                <a:lnTo>
                  <a:pt x="5340" y="515"/>
                </a:lnTo>
                <a:cubicBezTo>
                  <a:pt x="5361" y="505"/>
                  <a:pt x="5382" y="496"/>
                  <a:pt x="5403" y="486"/>
                </a:cubicBezTo>
                <a:cubicBezTo>
                  <a:pt x="5424" y="481"/>
                  <a:pt x="5445" y="477"/>
                  <a:pt x="5466" y="472"/>
                </a:cubicBezTo>
                <a:lnTo>
                  <a:pt x="5498" y="472"/>
                </a:lnTo>
                <a:lnTo>
                  <a:pt x="5545" y="472"/>
                </a:lnTo>
                <a:lnTo>
                  <a:pt x="5545" y="472"/>
                </a:lnTo>
                <a:lnTo>
                  <a:pt x="5545" y="529"/>
                </a:lnTo>
                <a:lnTo>
                  <a:pt x="5545" y="572"/>
                </a:lnTo>
                <a:cubicBezTo>
                  <a:pt x="5534" y="591"/>
                  <a:pt x="5524" y="610"/>
                  <a:pt x="5513" y="629"/>
                </a:cubicBezTo>
                <a:cubicBezTo>
                  <a:pt x="5497" y="648"/>
                  <a:pt x="5482" y="668"/>
                  <a:pt x="5466" y="687"/>
                </a:cubicBezTo>
                <a:cubicBezTo>
                  <a:pt x="5461" y="701"/>
                  <a:pt x="5455" y="716"/>
                  <a:pt x="5450" y="730"/>
                </a:cubicBezTo>
                <a:lnTo>
                  <a:pt x="5450" y="773"/>
                </a:lnTo>
                <a:lnTo>
                  <a:pt x="5450" y="773"/>
                </a:lnTo>
                <a:lnTo>
                  <a:pt x="5561" y="858"/>
                </a:lnTo>
                <a:cubicBezTo>
                  <a:pt x="5577" y="877"/>
                  <a:pt x="5592" y="897"/>
                  <a:pt x="5608" y="916"/>
                </a:cubicBezTo>
                <a:cubicBezTo>
                  <a:pt x="5619" y="940"/>
                  <a:pt x="5629" y="963"/>
                  <a:pt x="5640" y="987"/>
                </a:cubicBezTo>
                <a:lnTo>
                  <a:pt x="5640" y="987"/>
                </a:lnTo>
                <a:lnTo>
                  <a:pt x="5735" y="930"/>
                </a:lnTo>
                <a:lnTo>
                  <a:pt x="5782" y="901"/>
                </a:lnTo>
                <a:cubicBezTo>
                  <a:pt x="5798" y="887"/>
                  <a:pt x="5813" y="872"/>
                  <a:pt x="5829" y="858"/>
                </a:cubicBezTo>
                <a:lnTo>
                  <a:pt x="5829" y="858"/>
                </a:lnTo>
                <a:cubicBezTo>
                  <a:pt x="5824" y="868"/>
                  <a:pt x="5819" y="877"/>
                  <a:pt x="5814" y="887"/>
                </a:cubicBezTo>
                <a:lnTo>
                  <a:pt x="5814" y="930"/>
                </a:lnTo>
                <a:lnTo>
                  <a:pt x="5829" y="987"/>
                </a:lnTo>
                <a:cubicBezTo>
                  <a:pt x="5840" y="1001"/>
                  <a:pt x="5850" y="1016"/>
                  <a:pt x="5861" y="1030"/>
                </a:cubicBezTo>
                <a:cubicBezTo>
                  <a:pt x="5877" y="1049"/>
                  <a:pt x="5892" y="1068"/>
                  <a:pt x="5908" y="1087"/>
                </a:cubicBezTo>
                <a:cubicBezTo>
                  <a:pt x="5924" y="1101"/>
                  <a:pt x="5940" y="1116"/>
                  <a:pt x="5956" y="1130"/>
                </a:cubicBezTo>
                <a:cubicBezTo>
                  <a:pt x="5966" y="1149"/>
                  <a:pt x="5977" y="1168"/>
                  <a:pt x="5987" y="1187"/>
                </a:cubicBezTo>
                <a:cubicBezTo>
                  <a:pt x="5992" y="1211"/>
                  <a:pt x="5998" y="1235"/>
                  <a:pt x="6003" y="1259"/>
                </a:cubicBezTo>
                <a:cubicBezTo>
                  <a:pt x="5998" y="1269"/>
                  <a:pt x="5992" y="1278"/>
                  <a:pt x="5987" y="1288"/>
                </a:cubicBezTo>
                <a:lnTo>
                  <a:pt x="5972" y="1330"/>
                </a:lnTo>
                <a:lnTo>
                  <a:pt x="5972" y="1330"/>
                </a:lnTo>
                <a:lnTo>
                  <a:pt x="6082" y="1359"/>
                </a:lnTo>
                <a:lnTo>
                  <a:pt x="6193" y="1416"/>
                </a:lnTo>
                <a:cubicBezTo>
                  <a:pt x="6225" y="1435"/>
                  <a:pt x="6256" y="1455"/>
                  <a:pt x="6288" y="1474"/>
                </a:cubicBezTo>
                <a:cubicBezTo>
                  <a:pt x="6309" y="1498"/>
                  <a:pt x="6330" y="1521"/>
                  <a:pt x="6351" y="1545"/>
                </a:cubicBezTo>
                <a:lnTo>
                  <a:pt x="6351" y="1545"/>
                </a:lnTo>
                <a:cubicBezTo>
                  <a:pt x="6330" y="1621"/>
                  <a:pt x="6309" y="1698"/>
                  <a:pt x="6288" y="1774"/>
                </a:cubicBezTo>
                <a:cubicBezTo>
                  <a:pt x="6272" y="1850"/>
                  <a:pt x="6256" y="1927"/>
                  <a:pt x="6240" y="2003"/>
                </a:cubicBezTo>
                <a:cubicBezTo>
                  <a:pt x="6230" y="2084"/>
                  <a:pt x="6219" y="2165"/>
                  <a:pt x="6209" y="2246"/>
                </a:cubicBezTo>
                <a:cubicBezTo>
                  <a:pt x="6193" y="2318"/>
                  <a:pt x="6177" y="2389"/>
                  <a:pt x="6161" y="2461"/>
                </a:cubicBezTo>
                <a:cubicBezTo>
                  <a:pt x="6151" y="2499"/>
                  <a:pt x="6140" y="2537"/>
                  <a:pt x="6130" y="2575"/>
                </a:cubicBezTo>
                <a:cubicBezTo>
                  <a:pt x="6119" y="2608"/>
                  <a:pt x="6109" y="2642"/>
                  <a:pt x="6098" y="2675"/>
                </a:cubicBezTo>
                <a:cubicBezTo>
                  <a:pt x="6082" y="2708"/>
                  <a:pt x="6067" y="2742"/>
                  <a:pt x="6051" y="2775"/>
                </a:cubicBezTo>
                <a:cubicBezTo>
                  <a:pt x="6030" y="2809"/>
                  <a:pt x="6008" y="2842"/>
                  <a:pt x="5987" y="2876"/>
                </a:cubicBezTo>
                <a:cubicBezTo>
                  <a:pt x="5966" y="2904"/>
                  <a:pt x="5945" y="2933"/>
                  <a:pt x="5924" y="2961"/>
                </a:cubicBezTo>
                <a:lnTo>
                  <a:pt x="5829" y="3033"/>
                </a:lnTo>
                <a:lnTo>
                  <a:pt x="5719" y="3104"/>
                </a:lnTo>
                <a:lnTo>
                  <a:pt x="5592" y="3176"/>
                </a:lnTo>
                <a:lnTo>
                  <a:pt x="5592" y="3176"/>
                </a:lnTo>
                <a:lnTo>
                  <a:pt x="5592" y="3276"/>
                </a:lnTo>
                <a:cubicBezTo>
                  <a:pt x="5597" y="3305"/>
                  <a:pt x="5603" y="3333"/>
                  <a:pt x="5608" y="3362"/>
                </a:cubicBezTo>
                <a:cubicBezTo>
                  <a:pt x="5613" y="3391"/>
                  <a:pt x="5619" y="3419"/>
                  <a:pt x="5624" y="3448"/>
                </a:cubicBezTo>
                <a:cubicBezTo>
                  <a:pt x="5640" y="3472"/>
                  <a:pt x="5655" y="3495"/>
                  <a:pt x="5671" y="3519"/>
                </a:cubicBezTo>
                <a:cubicBezTo>
                  <a:pt x="5692" y="3567"/>
                  <a:pt x="5714" y="3614"/>
                  <a:pt x="5735" y="3662"/>
                </a:cubicBezTo>
                <a:cubicBezTo>
                  <a:pt x="5745" y="3686"/>
                  <a:pt x="5756" y="3710"/>
                  <a:pt x="5766" y="3734"/>
                </a:cubicBezTo>
                <a:cubicBezTo>
                  <a:pt x="5771" y="3763"/>
                  <a:pt x="5777" y="3791"/>
                  <a:pt x="5782" y="3820"/>
                </a:cubicBezTo>
                <a:lnTo>
                  <a:pt x="5782" y="3820"/>
                </a:lnTo>
                <a:lnTo>
                  <a:pt x="5987" y="3906"/>
                </a:lnTo>
                <a:lnTo>
                  <a:pt x="6177" y="3991"/>
                </a:lnTo>
                <a:lnTo>
                  <a:pt x="6540" y="4177"/>
                </a:lnTo>
                <a:lnTo>
                  <a:pt x="6730" y="4278"/>
                </a:lnTo>
                <a:lnTo>
                  <a:pt x="6919" y="4363"/>
                </a:lnTo>
                <a:lnTo>
                  <a:pt x="7125" y="4435"/>
                </a:lnTo>
                <a:lnTo>
                  <a:pt x="7346" y="4506"/>
                </a:lnTo>
                <a:lnTo>
                  <a:pt x="7346" y="4506"/>
                </a:lnTo>
                <a:lnTo>
                  <a:pt x="7678" y="4578"/>
                </a:lnTo>
                <a:lnTo>
                  <a:pt x="8009" y="4649"/>
                </a:lnTo>
                <a:lnTo>
                  <a:pt x="8183" y="4678"/>
                </a:lnTo>
                <a:lnTo>
                  <a:pt x="8341" y="4721"/>
                </a:lnTo>
                <a:lnTo>
                  <a:pt x="8483" y="4778"/>
                </a:lnTo>
                <a:lnTo>
                  <a:pt x="8626" y="4850"/>
                </a:lnTo>
                <a:lnTo>
                  <a:pt x="8626" y="4850"/>
                </a:lnTo>
                <a:lnTo>
                  <a:pt x="8768" y="4950"/>
                </a:lnTo>
                <a:cubicBezTo>
                  <a:pt x="8805" y="4983"/>
                  <a:pt x="8841" y="5017"/>
                  <a:pt x="8878" y="5050"/>
                </a:cubicBezTo>
                <a:lnTo>
                  <a:pt x="8989" y="5165"/>
                </a:lnTo>
                <a:cubicBezTo>
                  <a:pt x="9015" y="5208"/>
                  <a:pt x="9042" y="5250"/>
                  <a:pt x="9068" y="5293"/>
                </a:cubicBezTo>
                <a:cubicBezTo>
                  <a:pt x="9094" y="5341"/>
                  <a:pt x="9121" y="5388"/>
                  <a:pt x="9147" y="5436"/>
                </a:cubicBezTo>
                <a:cubicBezTo>
                  <a:pt x="9168" y="5484"/>
                  <a:pt x="9189" y="5531"/>
                  <a:pt x="9210" y="5579"/>
                </a:cubicBezTo>
                <a:cubicBezTo>
                  <a:pt x="9226" y="5636"/>
                  <a:pt x="9242" y="5694"/>
                  <a:pt x="9258" y="5751"/>
                </a:cubicBezTo>
                <a:cubicBezTo>
                  <a:pt x="9268" y="5803"/>
                  <a:pt x="9279" y="5856"/>
                  <a:pt x="9289" y="5908"/>
                </a:cubicBezTo>
                <a:lnTo>
                  <a:pt x="9352" y="6280"/>
                </a:lnTo>
                <a:cubicBezTo>
                  <a:pt x="9363" y="6409"/>
                  <a:pt x="9373" y="6538"/>
                  <a:pt x="9384" y="6667"/>
                </a:cubicBezTo>
                <a:cubicBezTo>
                  <a:pt x="9400" y="6948"/>
                  <a:pt x="9415" y="7230"/>
                  <a:pt x="9431" y="7511"/>
                </a:cubicBezTo>
                <a:lnTo>
                  <a:pt x="9431" y="7511"/>
                </a:lnTo>
                <a:cubicBezTo>
                  <a:pt x="9436" y="7563"/>
                  <a:pt x="9442" y="7616"/>
                  <a:pt x="9447" y="7668"/>
                </a:cubicBezTo>
                <a:cubicBezTo>
                  <a:pt x="9458" y="7716"/>
                  <a:pt x="9468" y="7763"/>
                  <a:pt x="9479" y="7811"/>
                </a:cubicBezTo>
                <a:cubicBezTo>
                  <a:pt x="9505" y="7906"/>
                  <a:pt x="9532" y="8002"/>
                  <a:pt x="9558" y="8097"/>
                </a:cubicBezTo>
                <a:cubicBezTo>
                  <a:pt x="9589" y="8183"/>
                  <a:pt x="9621" y="8269"/>
                  <a:pt x="9652" y="8355"/>
                </a:cubicBezTo>
                <a:cubicBezTo>
                  <a:pt x="9663" y="8403"/>
                  <a:pt x="9673" y="8450"/>
                  <a:pt x="9684" y="8498"/>
                </a:cubicBezTo>
                <a:cubicBezTo>
                  <a:pt x="9695" y="8541"/>
                  <a:pt x="9705" y="8584"/>
                  <a:pt x="9716" y="8627"/>
                </a:cubicBezTo>
                <a:lnTo>
                  <a:pt x="9716" y="8627"/>
                </a:lnTo>
                <a:lnTo>
                  <a:pt x="9731" y="8813"/>
                </a:lnTo>
                <a:cubicBezTo>
                  <a:pt x="9736" y="8870"/>
                  <a:pt x="9742" y="8927"/>
                  <a:pt x="9747" y="8984"/>
                </a:cubicBezTo>
                <a:cubicBezTo>
                  <a:pt x="9752" y="9084"/>
                  <a:pt x="9758" y="9185"/>
                  <a:pt x="9763" y="9285"/>
                </a:cubicBezTo>
                <a:cubicBezTo>
                  <a:pt x="9774" y="9333"/>
                  <a:pt x="9784" y="9380"/>
                  <a:pt x="9795" y="9428"/>
                </a:cubicBezTo>
                <a:cubicBezTo>
                  <a:pt x="9805" y="9476"/>
                  <a:pt x="9816" y="9523"/>
                  <a:pt x="9826" y="9571"/>
                </a:cubicBezTo>
                <a:cubicBezTo>
                  <a:pt x="9852" y="9614"/>
                  <a:pt x="9879" y="9657"/>
                  <a:pt x="9905" y="9700"/>
                </a:cubicBezTo>
                <a:lnTo>
                  <a:pt x="10000" y="9828"/>
                </a:lnTo>
                <a:lnTo>
                  <a:pt x="10000" y="9828"/>
                </a:lnTo>
                <a:lnTo>
                  <a:pt x="10000" y="10000"/>
                </a:lnTo>
                <a:lnTo>
                  <a:pt x="10000" y="1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24"/>
          <p:cNvSpPr>
            <a:spLocks noEditPoints="1"/>
          </p:cNvSpPr>
          <p:nvPr/>
        </p:nvSpPr>
        <p:spPr bwMode="auto">
          <a:xfrm>
            <a:off x="1425424" y="5672563"/>
            <a:ext cx="727348" cy="1199002"/>
          </a:xfrm>
          <a:custGeom>
            <a:avLst/>
            <a:gdLst>
              <a:gd name="T0" fmla="*/ 38 w 848"/>
              <a:gd name="T1" fmla="*/ 1110 h 1398"/>
              <a:gd name="T2" fmla="*/ 24 w 848"/>
              <a:gd name="T3" fmla="*/ 726 h 1398"/>
              <a:gd name="T4" fmla="*/ 6 w 848"/>
              <a:gd name="T5" fmla="*/ 690 h 1398"/>
              <a:gd name="T6" fmla="*/ 30 w 848"/>
              <a:gd name="T7" fmla="*/ 682 h 1398"/>
              <a:gd name="T8" fmla="*/ 68 w 848"/>
              <a:gd name="T9" fmla="*/ 654 h 1398"/>
              <a:gd name="T10" fmla="*/ 114 w 848"/>
              <a:gd name="T11" fmla="*/ 612 h 1398"/>
              <a:gd name="T12" fmla="*/ 116 w 848"/>
              <a:gd name="T13" fmla="*/ 534 h 1398"/>
              <a:gd name="T14" fmla="*/ 84 w 848"/>
              <a:gd name="T15" fmla="*/ 514 h 1398"/>
              <a:gd name="T16" fmla="*/ 124 w 848"/>
              <a:gd name="T17" fmla="*/ 512 h 1398"/>
              <a:gd name="T18" fmla="*/ 74 w 848"/>
              <a:gd name="T19" fmla="*/ 488 h 1398"/>
              <a:gd name="T20" fmla="*/ 104 w 848"/>
              <a:gd name="T21" fmla="*/ 480 h 1398"/>
              <a:gd name="T22" fmla="*/ 126 w 848"/>
              <a:gd name="T23" fmla="*/ 432 h 1398"/>
              <a:gd name="T24" fmla="*/ 104 w 848"/>
              <a:gd name="T25" fmla="*/ 390 h 1398"/>
              <a:gd name="T26" fmla="*/ 130 w 848"/>
              <a:gd name="T27" fmla="*/ 372 h 1398"/>
              <a:gd name="T28" fmla="*/ 94 w 848"/>
              <a:gd name="T29" fmla="*/ 344 h 1398"/>
              <a:gd name="T30" fmla="*/ 130 w 848"/>
              <a:gd name="T31" fmla="*/ 338 h 1398"/>
              <a:gd name="T32" fmla="*/ 162 w 848"/>
              <a:gd name="T33" fmla="*/ 252 h 1398"/>
              <a:gd name="T34" fmla="*/ 144 w 848"/>
              <a:gd name="T35" fmla="*/ 174 h 1398"/>
              <a:gd name="T36" fmla="*/ 182 w 848"/>
              <a:gd name="T37" fmla="*/ 176 h 1398"/>
              <a:gd name="T38" fmla="*/ 188 w 848"/>
              <a:gd name="T39" fmla="*/ 118 h 1398"/>
              <a:gd name="T40" fmla="*/ 228 w 848"/>
              <a:gd name="T41" fmla="*/ 100 h 1398"/>
              <a:gd name="T42" fmla="*/ 234 w 848"/>
              <a:gd name="T43" fmla="*/ 66 h 1398"/>
              <a:gd name="T44" fmla="*/ 266 w 848"/>
              <a:gd name="T45" fmla="*/ 46 h 1398"/>
              <a:gd name="T46" fmla="*/ 304 w 848"/>
              <a:gd name="T47" fmla="*/ 52 h 1398"/>
              <a:gd name="T48" fmla="*/ 356 w 848"/>
              <a:gd name="T49" fmla="*/ 18 h 1398"/>
              <a:gd name="T50" fmla="*/ 494 w 848"/>
              <a:gd name="T51" fmla="*/ 2 h 1398"/>
              <a:gd name="T52" fmla="*/ 694 w 848"/>
              <a:gd name="T53" fmla="*/ 94 h 1398"/>
              <a:gd name="T54" fmla="*/ 744 w 848"/>
              <a:gd name="T55" fmla="*/ 172 h 1398"/>
              <a:gd name="T56" fmla="*/ 804 w 848"/>
              <a:gd name="T57" fmla="*/ 264 h 1398"/>
              <a:gd name="T58" fmla="*/ 796 w 848"/>
              <a:gd name="T59" fmla="*/ 264 h 1398"/>
              <a:gd name="T60" fmla="*/ 776 w 848"/>
              <a:gd name="T61" fmla="*/ 280 h 1398"/>
              <a:gd name="T62" fmla="*/ 818 w 848"/>
              <a:gd name="T63" fmla="*/ 354 h 1398"/>
              <a:gd name="T64" fmla="*/ 806 w 848"/>
              <a:gd name="T65" fmla="*/ 366 h 1398"/>
              <a:gd name="T66" fmla="*/ 790 w 848"/>
              <a:gd name="T67" fmla="*/ 494 h 1398"/>
              <a:gd name="T68" fmla="*/ 804 w 848"/>
              <a:gd name="T69" fmla="*/ 528 h 1398"/>
              <a:gd name="T70" fmla="*/ 818 w 848"/>
              <a:gd name="T71" fmla="*/ 690 h 1398"/>
              <a:gd name="T72" fmla="*/ 838 w 848"/>
              <a:gd name="T73" fmla="*/ 912 h 1398"/>
              <a:gd name="T74" fmla="*/ 786 w 848"/>
              <a:gd name="T75" fmla="*/ 1288 h 1398"/>
              <a:gd name="T76" fmla="*/ 120 w 848"/>
              <a:gd name="T77" fmla="*/ 1398 h 1398"/>
              <a:gd name="T78" fmla="*/ 768 w 848"/>
              <a:gd name="T79" fmla="*/ 606 h 1398"/>
              <a:gd name="T80" fmla="*/ 792 w 848"/>
              <a:gd name="T81" fmla="*/ 570 h 1398"/>
              <a:gd name="T82" fmla="*/ 264 w 848"/>
              <a:gd name="T83" fmla="*/ 120 h 1398"/>
              <a:gd name="T84" fmla="*/ 792 w 848"/>
              <a:gd name="T85" fmla="*/ 408 h 1398"/>
              <a:gd name="T86" fmla="*/ 768 w 848"/>
              <a:gd name="T87" fmla="*/ 378 h 1398"/>
              <a:gd name="T88" fmla="*/ 762 w 848"/>
              <a:gd name="T89" fmla="*/ 366 h 1398"/>
              <a:gd name="T90" fmla="*/ 792 w 848"/>
              <a:gd name="T91" fmla="*/ 408 h 1398"/>
              <a:gd name="T92" fmla="*/ 158 w 848"/>
              <a:gd name="T93" fmla="*/ 458 h 1398"/>
              <a:gd name="T94" fmla="*/ 146 w 848"/>
              <a:gd name="T95" fmla="*/ 426 h 1398"/>
              <a:gd name="T96" fmla="*/ 168 w 848"/>
              <a:gd name="T97" fmla="*/ 504 h 1398"/>
              <a:gd name="T98" fmla="*/ 166 w 848"/>
              <a:gd name="T99" fmla="*/ 462 h 1398"/>
              <a:gd name="T100" fmla="*/ 150 w 848"/>
              <a:gd name="T101" fmla="*/ 510 h 1398"/>
              <a:gd name="T102" fmla="*/ 126 w 848"/>
              <a:gd name="T103" fmla="*/ 500 h 1398"/>
              <a:gd name="T104" fmla="*/ 696 w 848"/>
              <a:gd name="T105" fmla="*/ 534 h 1398"/>
              <a:gd name="T106" fmla="*/ 708 w 848"/>
              <a:gd name="T107" fmla="*/ 506 h 1398"/>
              <a:gd name="T108" fmla="*/ 792 w 848"/>
              <a:gd name="T109" fmla="*/ 536 h 1398"/>
              <a:gd name="T110" fmla="*/ 762 w 848"/>
              <a:gd name="T111" fmla="*/ 534 h 1398"/>
              <a:gd name="T112" fmla="*/ 696 w 848"/>
              <a:gd name="T113" fmla="*/ 600 h 1398"/>
              <a:gd name="T114" fmla="*/ 706 w 848"/>
              <a:gd name="T115" fmla="*/ 580 h 1398"/>
              <a:gd name="T116" fmla="*/ 126 w 848"/>
              <a:gd name="T117" fmla="*/ 652 h 1398"/>
              <a:gd name="T118" fmla="*/ 140 w 848"/>
              <a:gd name="T119" fmla="*/ 600 h 1398"/>
              <a:gd name="T120" fmla="*/ 102 w 848"/>
              <a:gd name="T121" fmla="*/ 654 h 1398"/>
              <a:gd name="T122" fmla="*/ 756 w 848"/>
              <a:gd name="T123" fmla="*/ 63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848" h="1398">
                <a:moveTo>
                  <a:pt x="120" y="1398"/>
                </a:moveTo>
                <a:lnTo>
                  <a:pt x="120" y="1398"/>
                </a:lnTo>
                <a:lnTo>
                  <a:pt x="74" y="1324"/>
                </a:lnTo>
                <a:lnTo>
                  <a:pt x="30" y="1248"/>
                </a:lnTo>
                <a:lnTo>
                  <a:pt x="30" y="1248"/>
                </a:lnTo>
                <a:lnTo>
                  <a:pt x="34" y="1212"/>
                </a:lnTo>
                <a:lnTo>
                  <a:pt x="38" y="1178"/>
                </a:lnTo>
                <a:lnTo>
                  <a:pt x="38" y="1144"/>
                </a:lnTo>
                <a:lnTo>
                  <a:pt x="38" y="1110"/>
                </a:lnTo>
                <a:lnTo>
                  <a:pt x="34" y="1044"/>
                </a:lnTo>
                <a:lnTo>
                  <a:pt x="26" y="978"/>
                </a:lnTo>
                <a:lnTo>
                  <a:pt x="20" y="916"/>
                </a:lnTo>
                <a:lnTo>
                  <a:pt x="16" y="852"/>
                </a:lnTo>
                <a:lnTo>
                  <a:pt x="16" y="820"/>
                </a:lnTo>
                <a:lnTo>
                  <a:pt x="16" y="790"/>
                </a:lnTo>
                <a:lnTo>
                  <a:pt x="20" y="758"/>
                </a:lnTo>
                <a:lnTo>
                  <a:pt x="24" y="726"/>
                </a:lnTo>
                <a:lnTo>
                  <a:pt x="24" y="726"/>
                </a:lnTo>
                <a:lnTo>
                  <a:pt x="24" y="720"/>
                </a:lnTo>
                <a:lnTo>
                  <a:pt x="20" y="714"/>
                </a:lnTo>
                <a:lnTo>
                  <a:pt x="10" y="710"/>
                </a:lnTo>
                <a:lnTo>
                  <a:pt x="6" y="706"/>
                </a:lnTo>
                <a:lnTo>
                  <a:pt x="2" y="702"/>
                </a:lnTo>
                <a:lnTo>
                  <a:pt x="0" y="698"/>
                </a:lnTo>
                <a:lnTo>
                  <a:pt x="0" y="690"/>
                </a:lnTo>
                <a:lnTo>
                  <a:pt x="0" y="690"/>
                </a:lnTo>
                <a:lnTo>
                  <a:pt x="6" y="690"/>
                </a:lnTo>
                <a:lnTo>
                  <a:pt x="8" y="690"/>
                </a:lnTo>
                <a:lnTo>
                  <a:pt x="14" y="694"/>
                </a:lnTo>
                <a:lnTo>
                  <a:pt x="18" y="700"/>
                </a:lnTo>
                <a:lnTo>
                  <a:pt x="20" y="702"/>
                </a:lnTo>
                <a:lnTo>
                  <a:pt x="24" y="702"/>
                </a:lnTo>
                <a:lnTo>
                  <a:pt x="24" y="702"/>
                </a:lnTo>
                <a:lnTo>
                  <a:pt x="28" y="700"/>
                </a:lnTo>
                <a:lnTo>
                  <a:pt x="30" y="694"/>
                </a:lnTo>
                <a:lnTo>
                  <a:pt x="30" y="682"/>
                </a:lnTo>
                <a:lnTo>
                  <a:pt x="30" y="668"/>
                </a:lnTo>
                <a:lnTo>
                  <a:pt x="32" y="664"/>
                </a:lnTo>
                <a:lnTo>
                  <a:pt x="36" y="660"/>
                </a:lnTo>
                <a:lnTo>
                  <a:pt x="36" y="660"/>
                </a:lnTo>
                <a:lnTo>
                  <a:pt x="46" y="662"/>
                </a:lnTo>
                <a:lnTo>
                  <a:pt x="54" y="662"/>
                </a:lnTo>
                <a:lnTo>
                  <a:pt x="60" y="660"/>
                </a:lnTo>
                <a:lnTo>
                  <a:pt x="64" y="658"/>
                </a:lnTo>
                <a:lnTo>
                  <a:pt x="68" y="654"/>
                </a:lnTo>
                <a:lnTo>
                  <a:pt x="72" y="648"/>
                </a:lnTo>
                <a:lnTo>
                  <a:pt x="76" y="636"/>
                </a:lnTo>
                <a:lnTo>
                  <a:pt x="80" y="624"/>
                </a:lnTo>
                <a:lnTo>
                  <a:pt x="82" y="620"/>
                </a:lnTo>
                <a:lnTo>
                  <a:pt x="86" y="616"/>
                </a:lnTo>
                <a:lnTo>
                  <a:pt x="90" y="612"/>
                </a:lnTo>
                <a:lnTo>
                  <a:pt x="96" y="610"/>
                </a:lnTo>
                <a:lnTo>
                  <a:pt x="104" y="610"/>
                </a:lnTo>
                <a:lnTo>
                  <a:pt x="114" y="612"/>
                </a:lnTo>
                <a:lnTo>
                  <a:pt x="114" y="612"/>
                </a:lnTo>
                <a:lnTo>
                  <a:pt x="110" y="590"/>
                </a:lnTo>
                <a:lnTo>
                  <a:pt x="110" y="580"/>
                </a:lnTo>
                <a:lnTo>
                  <a:pt x="112" y="572"/>
                </a:lnTo>
                <a:lnTo>
                  <a:pt x="118" y="556"/>
                </a:lnTo>
                <a:lnTo>
                  <a:pt x="126" y="540"/>
                </a:lnTo>
                <a:lnTo>
                  <a:pt x="126" y="540"/>
                </a:lnTo>
                <a:lnTo>
                  <a:pt x="122" y="536"/>
                </a:lnTo>
                <a:lnTo>
                  <a:pt x="116" y="534"/>
                </a:lnTo>
                <a:lnTo>
                  <a:pt x="100" y="532"/>
                </a:lnTo>
                <a:lnTo>
                  <a:pt x="92" y="532"/>
                </a:lnTo>
                <a:lnTo>
                  <a:pt x="86" y="530"/>
                </a:lnTo>
                <a:lnTo>
                  <a:pt x="80" y="528"/>
                </a:lnTo>
                <a:lnTo>
                  <a:pt x="78" y="522"/>
                </a:lnTo>
                <a:lnTo>
                  <a:pt x="78" y="522"/>
                </a:lnTo>
                <a:lnTo>
                  <a:pt x="80" y="516"/>
                </a:lnTo>
                <a:lnTo>
                  <a:pt x="82" y="514"/>
                </a:lnTo>
                <a:lnTo>
                  <a:pt x="84" y="514"/>
                </a:lnTo>
                <a:lnTo>
                  <a:pt x="88" y="516"/>
                </a:lnTo>
                <a:lnTo>
                  <a:pt x="96" y="520"/>
                </a:lnTo>
                <a:lnTo>
                  <a:pt x="102" y="524"/>
                </a:lnTo>
                <a:lnTo>
                  <a:pt x="110" y="528"/>
                </a:lnTo>
                <a:lnTo>
                  <a:pt x="118" y="528"/>
                </a:lnTo>
                <a:lnTo>
                  <a:pt x="122" y="526"/>
                </a:lnTo>
                <a:lnTo>
                  <a:pt x="126" y="522"/>
                </a:lnTo>
                <a:lnTo>
                  <a:pt x="126" y="522"/>
                </a:lnTo>
                <a:lnTo>
                  <a:pt x="124" y="512"/>
                </a:lnTo>
                <a:lnTo>
                  <a:pt x="118" y="506"/>
                </a:lnTo>
                <a:lnTo>
                  <a:pt x="114" y="502"/>
                </a:lnTo>
                <a:lnTo>
                  <a:pt x="106" y="502"/>
                </a:lnTo>
                <a:lnTo>
                  <a:pt x="90" y="502"/>
                </a:lnTo>
                <a:lnTo>
                  <a:pt x="82" y="500"/>
                </a:lnTo>
                <a:lnTo>
                  <a:pt x="72" y="498"/>
                </a:lnTo>
                <a:lnTo>
                  <a:pt x="72" y="498"/>
                </a:lnTo>
                <a:lnTo>
                  <a:pt x="72" y="492"/>
                </a:lnTo>
                <a:lnTo>
                  <a:pt x="74" y="488"/>
                </a:lnTo>
                <a:lnTo>
                  <a:pt x="76" y="488"/>
                </a:lnTo>
                <a:lnTo>
                  <a:pt x="80" y="488"/>
                </a:lnTo>
                <a:lnTo>
                  <a:pt x="90" y="494"/>
                </a:lnTo>
                <a:lnTo>
                  <a:pt x="96" y="494"/>
                </a:lnTo>
                <a:lnTo>
                  <a:pt x="102" y="492"/>
                </a:lnTo>
                <a:lnTo>
                  <a:pt x="102" y="492"/>
                </a:lnTo>
                <a:lnTo>
                  <a:pt x="106" y="488"/>
                </a:lnTo>
                <a:lnTo>
                  <a:pt x="106" y="484"/>
                </a:lnTo>
                <a:lnTo>
                  <a:pt x="104" y="480"/>
                </a:lnTo>
                <a:lnTo>
                  <a:pt x="102" y="476"/>
                </a:lnTo>
                <a:lnTo>
                  <a:pt x="98" y="470"/>
                </a:lnTo>
                <a:lnTo>
                  <a:pt x="96" y="466"/>
                </a:lnTo>
                <a:lnTo>
                  <a:pt x="94" y="458"/>
                </a:lnTo>
                <a:lnTo>
                  <a:pt x="96" y="450"/>
                </a:lnTo>
                <a:lnTo>
                  <a:pt x="96" y="450"/>
                </a:lnTo>
                <a:lnTo>
                  <a:pt x="126" y="450"/>
                </a:lnTo>
                <a:lnTo>
                  <a:pt x="126" y="450"/>
                </a:lnTo>
                <a:lnTo>
                  <a:pt x="126" y="432"/>
                </a:lnTo>
                <a:lnTo>
                  <a:pt x="126" y="414"/>
                </a:lnTo>
                <a:lnTo>
                  <a:pt x="124" y="406"/>
                </a:lnTo>
                <a:lnTo>
                  <a:pt x="120" y="402"/>
                </a:lnTo>
                <a:lnTo>
                  <a:pt x="112" y="400"/>
                </a:lnTo>
                <a:lnTo>
                  <a:pt x="102" y="402"/>
                </a:lnTo>
                <a:lnTo>
                  <a:pt x="102" y="402"/>
                </a:lnTo>
                <a:lnTo>
                  <a:pt x="102" y="394"/>
                </a:lnTo>
                <a:lnTo>
                  <a:pt x="102" y="392"/>
                </a:lnTo>
                <a:lnTo>
                  <a:pt x="104" y="390"/>
                </a:lnTo>
                <a:lnTo>
                  <a:pt x="110" y="390"/>
                </a:lnTo>
                <a:lnTo>
                  <a:pt x="118" y="390"/>
                </a:lnTo>
                <a:lnTo>
                  <a:pt x="124" y="390"/>
                </a:lnTo>
                <a:lnTo>
                  <a:pt x="130" y="390"/>
                </a:lnTo>
                <a:lnTo>
                  <a:pt x="132" y="388"/>
                </a:lnTo>
                <a:lnTo>
                  <a:pt x="132" y="386"/>
                </a:lnTo>
                <a:lnTo>
                  <a:pt x="132" y="378"/>
                </a:lnTo>
                <a:lnTo>
                  <a:pt x="132" y="378"/>
                </a:lnTo>
                <a:lnTo>
                  <a:pt x="130" y="372"/>
                </a:lnTo>
                <a:lnTo>
                  <a:pt x="124" y="368"/>
                </a:lnTo>
                <a:lnTo>
                  <a:pt x="118" y="364"/>
                </a:lnTo>
                <a:lnTo>
                  <a:pt x="112" y="362"/>
                </a:lnTo>
                <a:lnTo>
                  <a:pt x="104" y="360"/>
                </a:lnTo>
                <a:lnTo>
                  <a:pt x="98" y="358"/>
                </a:lnTo>
                <a:lnTo>
                  <a:pt x="92" y="354"/>
                </a:lnTo>
                <a:lnTo>
                  <a:pt x="90" y="348"/>
                </a:lnTo>
                <a:lnTo>
                  <a:pt x="90" y="348"/>
                </a:lnTo>
                <a:lnTo>
                  <a:pt x="94" y="344"/>
                </a:lnTo>
                <a:lnTo>
                  <a:pt x="98" y="342"/>
                </a:lnTo>
                <a:lnTo>
                  <a:pt x="102" y="344"/>
                </a:lnTo>
                <a:lnTo>
                  <a:pt x="106" y="348"/>
                </a:lnTo>
                <a:lnTo>
                  <a:pt x="112" y="352"/>
                </a:lnTo>
                <a:lnTo>
                  <a:pt x="116" y="356"/>
                </a:lnTo>
                <a:lnTo>
                  <a:pt x="124" y="356"/>
                </a:lnTo>
                <a:lnTo>
                  <a:pt x="132" y="354"/>
                </a:lnTo>
                <a:lnTo>
                  <a:pt x="132" y="354"/>
                </a:lnTo>
                <a:lnTo>
                  <a:pt x="130" y="338"/>
                </a:lnTo>
                <a:lnTo>
                  <a:pt x="128" y="322"/>
                </a:lnTo>
                <a:lnTo>
                  <a:pt x="126" y="306"/>
                </a:lnTo>
                <a:lnTo>
                  <a:pt x="126" y="288"/>
                </a:lnTo>
                <a:lnTo>
                  <a:pt x="126" y="288"/>
                </a:lnTo>
                <a:lnTo>
                  <a:pt x="134" y="286"/>
                </a:lnTo>
                <a:lnTo>
                  <a:pt x="140" y="284"/>
                </a:lnTo>
                <a:lnTo>
                  <a:pt x="150" y="276"/>
                </a:lnTo>
                <a:lnTo>
                  <a:pt x="156" y="264"/>
                </a:lnTo>
                <a:lnTo>
                  <a:pt x="162" y="252"/>
                </a:lnTo>
                <a:lnTo>
                  <a:pt x="162" y="252"/>
                </a:lnTo>
                <a:lnTo>
                  <a:pt x="160" y="240"/>
                </a:lnTo>
                <a:lnTo>
                  <a:pt x="156" y="230"/>
                </a:lnTo>
                <a:lnTo>
                  <a:pt x="146" y="214"/>
                </a:lnTo>
                <a:lnTo>
                  <a:pt x="142" y="206"/>
                </a:lnTo>
                <a:lnTo>
                  <a:pt x="140" y="196"/>
                </a:lnTo>
                <a:lnTo>
                  <a:pt x="140" y="186"/>
                </a:lnTo>
                <a:lnTo>
                  <a:pt x="144" y="174"/>
                </a:lnTo>
                <a:lnTo>
                  <a:pt x="144" y="174"/>
                </a:lnTo>
                <a:lnTo>
                  <a:pt x="152" y="174"/>
                </a:lnTo>
                <a:lnTo>
                  <a:pt x="156" y="176"/>
                </a:lnTo>
                <a:lnTo>
                  <a:pt x="158" y="180"/>
                </a:lnTo>
                <a:lnTo>
                  <a:pt x="162" y="184"/>
                </a:lnTo>
                <a:lnTo>
                  <a:pt x="166" y="194"/>
                </a:lnTo>
                <a:lnTo>
                  <a:pt x="168" y="196"/>
                </a:lnTo>
                <a:lnTo>
                  <a:pt x="174" y="198"/>
                </a:lnTo>
                <a:lnTo>
                  <a:pt x="174" y="198"/>
                </a:lnTo>
                <a:lnTo>
                  <a:pt x="182" y="176"/>
                </a:lnTo>
                <a:lnTo>
                  <a:pt x="194" y="158"/>
                </a:lnTo>
                <a:lnTo>
                  <a:pt x="208" y="142"/>
                </a:lnTo>
                <a:lnTo>
                  <a:pt x="222" y="126"/>
                </a:lnTo>
                <a:lnTo>
                  <a:pt x="222" y="126"/>
                </a:lnTo>
                <a:lnTo>
                  <a:pt x="220" y="122"/>
                </a:lnTo>
                <a:lnTo>
                  <a:pt x="216" y="120"/>
                </a:lnTo>
                <a:lnTo>
                  <a:pt x="204" y="120"/>
                </a:lnTo>
                <a:lnTo>
                  <a:pt x="194" y="118"/>
                </a:lnTo>
                <a:lnTo>
                  <a:pt x="188" y="118"/>
                </a:lnTo>
                <a:lnTo>
                  <a:pt x="186" y="114"/>
                </a:lnTo>
                <a:lnTo>
                  <a:pt x="186" y="114"/>
                </a:lnTo>
                <a:lnTo>
                  <a:pt x="188" y="110"/>
                </a:lnTo>
                <a:lnTo>
                  <a:pt x="192" y="108"/>
                </a:lnTo>
                <a:lnTo>
                  <a:pt x="204" y="108"/>
                </a:lnTo>
                <a:lnTo>
                  <a:pt x="216" y="108"/>
                </a:lnTo>
                <a:lnTo>
                  <a:pt x="228" y="108"/>
                </a:lnTo>
                <a:lnTo>
                  <a:pt x="228" y="108"/>
                </a:lnTo>
                <a:lnTo>
                  <a:pt x="228" y="100"/>
                </a:lnTo>
                <a:lnTo>
                  <a:pt x="226" y="96"/>
                </a:lnTo>
                <a:lnTo>
                  <a:pt x="218" y="88"/>
                </a:lnTo>
                <a:lnTo>
                  <a:pt x="214" y="84"/>
                </a:lnTo>
                <a:lnTo>
                  <a:pt x="210" y="80"/>
                </a:lnTo>
                <a:lnTo>
                  <a:pt x="210" y="74"/>
                </a:lnTo>
                <a:lnTo>
                  <a:pt x="210" y="66"/>
                </a:lnTo>
                <a:lnTo>
                  <a:pt x="210" y="66"/>
                </a:lnTo>
                <a:lnTo>
                  <a:pt x="222" y="66"/>
                </a:lnTo>
                <a:lnTo>
                  <a:pt x="234" y="66"/>
                </a:lnTo>
                <a:lnTo>
                  <a:pt x="240" y="72"/>
                </a:lnTo>
                <a:lnTo>
                  <a:pt x="246" y="78"/>
                </a:lnTo>
                <a:lnTo>
                  <a:pt x="246" y="78"/>
                </a:lnTo>
                <a:lnTo>
                  <a:pt x="252" y="74"/>
                </a:lnTo>
                <a:lnTo>
                  <a:pt x="256" y="66"/>
                </a:lnTo>
                <a:lnTo>
                  <a:pt x="258" y="58"/>
                </a:lnTo>
                <a:lnTo>
                  <a:pt x="258" y="48"/>
                </a:lnTo>
                <a:lnTo>
                  <a:pt x="258" y="48"/>
                </a:lnTo>
                <a:lnTo>
                  <a:pt x="266" y="46"/>
                </a:lnTo>
                <a:lnTo>
                  <a:pt x="270" y="48"/>
                </a:lnTo>
                <a:lnTo>
                  <a:pt x="274" y="50"/>
                </a:lnTo>
                <a:lnTo>
                  <a:pt x="278" y="52"/>
                </a:lnTo>
                <a:lnTo>
                  <a:pt x="284" y="58"/>
                </a:lnTo>
                <a:lnTo>
                  <a:pt x="288" y="60"/>
                </a:lnTo>
                <a:lnTo>
                  <a:pt x="294" y="60"/>
                </a:lnTo>
                <a:lnTo>
                  <a:pt x="294" y="60"/>
                </a:lnTo>
                <a:lnTo>
                  <a:pt x="300" y="58"/>
                </a:lnTo>
                <a:lnTo>
                  <a:pt x="304" y="52"/>
                </a:lnTo>
                <a:lnTo>
                  <a:pt x="308" y="42"/>
                </a:lnTo>
                <a:lnTo>
                  <a:pt x="312" y="28"/>
                </a:lnTo>
                <a:lnTo>
                  <a:pt x="314" y="22"/>
                </a:lnTo>
                <a:lnTo>
                  <a:pt x="318" y="18"/>
                </a:lnTo>
                <a:lnTo>
                  <a:pt x="318" y="18"/>
                </a:lnTo>
                <a:lnTo>
                  <a:pt x="330" y="22"/>
                </a:lnTo>
                <a:lnTo>
                  <a:pt x="340" y="22"/>
                </a:lnTo>
                <a:lnTo>
                  <a:pt x="348" y="22"/>
                </a:lnTo>
                <a:lnTo>
                  <a:pt x="356" y="18"/>
                </a:lnTo>
                <a:lnTo>
                  <a:pt x="368" y="10"/>
                </a:lnTo>
                <a:lnTo>
                  <a:pt x="384" y="0"/>
                </a:lnTo>
                <a:lnTo>
                  <a:pt x="384" y="0"/>
                </a:lnTo>
                <a:lnTo>
                  <a:pt x="398" y="0"/>
                </a:lnTo>
                <a:lnTo>
                  <a:pt x="408" y="2"/>
                </a:lnTo>
                <a:lnTo>
                  <a:pt x="426" y="12"/>
                </a:lnTo>
                <a:lnTo>
                  <a:pt x="426" y="12"/>
                </a:lnTo>
                <a:lnTo>
                  <a:pt x="460" y="6"/>
                </a:lnTo>
                <a:lnTo>
                  <a:pt x="494" y="2"/>
                </a:lnTo>
                <a:lnTo>
                  <a:pt x="528" y="4"/>
                </a:lnTo>
                <a:lnTo>
                  <a:pt x="562" y="10"/>
                </a:lnTo>
                <a:lnTo>
                  <a:pt x="596" y="18"/>
                </a:lnTo>
                <a:lnTo>
                  <a:pt x="626" y="30"/>
                </a:lnTo>
                <a:lnTo>
                  <a:pt x="654" y="44"/>
                </a:lnTo>
                <a:lnTo>
                  <a:pt x="678" y="60"/>
                </a:lnTo>
                <a:lnTo>
                  <a:pt x="678" y="60"/>
                </a:lnTo>
                <a:lnTo>
                  <a:pt x="686" y="78"/>
                </a:lnTo>
                <a:lnTo>
                  <a:pt x="694" y="94"/>
                </a:lnTo>
                <a:lnTo>
                  <a:pt x="700" y="102"/>
                </a:lnTo>
                <a:lnTo>
                  <a:pt x="708" y="108"/>
                </a:lnTo>
                <a:lnTo>
                  <a:pt x="716" y="112"/>
                </a:lnTo>
                <a:lnTo>
                  <a:pt x="726" y="114"/>
                </a:lnTo>
                <a:lnTo>
                  <a:pt x="726" y="114"/>
                </a:lnTo>
                <a:lnTo>
                  <a:pt x="726" y="132"/>
                </a:lnTo>
                <a:lnTo>
                  <a:pt x="730" y="146"/>
                </a:lnTo>
                <a:lnTo>
                  <a:pt x="736" y="160"/>
                </a:lnTo>
                <a:lnTo>
                  <a:pt x="744" y="172"/>
                </a:lnTo>
                <a:lnTo>
                  <a:pt x="758" y="194"/>
                </a:lnTo>
                <a:lnTo>
                  <a:pt x="764" y="206"/>
                </a:lnTo>
                <a:lnTo>
                  <a:pt x="768" y="222"/>
                </a:lnTo>
                <a:lnTo>
                  <a:pt x="768" y="222"/>
                </a:lnTo>
                <a:lnTo>
                  <a:pt x="784" y="234"/>
                </a:lnTo>
                <a:lnTo>
                  <a:pt x="792" y="242"/>
                </a:lnTo>
                <a:lnTo>
                  <a:pt x="798" y="252"/>
                </a:lnTo>
                <a:lnTo>
                  <a:pt x="804" y="260"/>
                </a:lnTo>
                <a:lnTo>
                  <a:pt x="804" y="264"/>
                </a:lnTo>
                <a:lnTo>
                  <a:pt x="804" y="270"/>
                </a:lnTo>
                <a:lnTo>
                  <a:pt x="802" y="274"/>
                </a:lnTo>
                <a:lnTo>
                  <a:pt x="798" y="276"/>
                </a:lnTo>
                <a:lnTo>
                  <a:pt x="794" y="280"/>
                </a:lnTo>
                <a:lnTo>
                  <a:pt x="786" y="282"/>
                </a:lnTo>
                <a:lnTo>
                  <a:pt x="786" y="282"/>
                </a:lnTo>
                <a:lnTo>
                  <a:pt x="792" y="276"/>
                </a:lnTo>
                <a:lnTo>
                  <a:pt x="796" y="270"/>
                </a:lnTo>
                <a:lnTo>
                  <a:pt x="796" y="264"/>
                </a:lnTo>
                <a:lnTo>
                  <a:pt x="794" y="258"/>
                </a:lnTo>
                <a:lnTo>
                  <a:pt x="790" y="254"/>
                </a:lnTo>
                <a:lnTo>
                  <a:pt x="786" y="248"/>
                </a:lnTo>
                <a:lnTo>
                  <a:pt x="774" y="240"/>
                </a:lnTo>
                <a:lnTo>
                  <a:pt x="774" y="240"/>
                </a:lnTo>
                <a:lnTo>
                  <a:pt x="770" y="250"/>
                </a:lnTo>
                <a:lnTo>
                  <a:pt x="770" y="260"/>
                </a:lnTo>
                <a:lnTo>
                  <a:pt x="772" y="270"/>
                </a:lnTo>
                <a:lnTo>
                  <a:pt x="776" y="280"/>
                </a:lnTo>
                <a:lnTo>
                  <a:pt x="780" y="290"/>
                </a:lnTo>
                <a:lnTo>
                  <a:pt x="782" y="300"/>
                </a:lnTo>
                <a:lnTo>
                  <a:pt x="784" y="312"/>
                </a:lnTo>
                <a:lnTo>
                  <a:pt x="780" y="324"/>
                </a:lnTo>
                <a:lnTo>
                  <a:pt x="780" y="324"/>
                </a:lnTo>
                <a:lnTo>
                  <a:pt x="784" y="330"/>
                </a:lnTo>
                <a:lnTo>
                  <a:pt x="790" y="336"/>
                </a:lnTo>
                <a:lnTo>
                  <a:pt x="804" y="344"/>
                </a:lnTo>
                <a:lnTo>
                  <a:pt x="818" y="354"/>
                </a:lnTo>
                <a:lnTo>
                  <a:pt x="824" y="358"/>
                </a:lnTo>
                <a:lnTo>
                  <a:pt x="828" y="366"/>
                </a:lnTo>
                <a:lnTo>
                  <a:pt x="828" y="366"/>
                </a:lnTo>
                <a:lnTo>
                  <a:pt x="824" y="364"/>
                </a:lnTo>
                <a:lnTo>
                  <a:pt x="818" y="362"/>
                </a:lnTo>
                <a:lnTo>
                  <a:pt x="812" y="358"/>
                </a:lnTo>
                <a:lnTo>
                  <a:pt x="810" y="354"/>
                </a:lnTo>
                <a:lnTo>
                  <a:pt x="810" y="354"/>
                </a:lnTo>
                <a:lnTo>
                  <a:pt x="806" y="366"/>
                </a:lnTo>
                <a:lnTo>
                  <a:pt x="802" y="376"/>
                </a:lnTo>
                <a:lnTo>
                  <a:pt x="800" y="398"/>
                </a:lnTo>
                <a:lnTo>
                  <a:pt x="800" y="420"/>
                </a:lnTo>
                <a:lnTo>
                  <a:pt x="802" y="440"/>
                </a:lnTo>
                <a:lnTo>
                  <a:pt x="802" y="458"/>
                </a:lnTo>
                <a:lnTo>
                  <a:pt x="802" y="468"/>
                </a:lnTo>
                <a:lnTo>
                  <a:pt x="800" y="476"/>
                </a:lnTo>
                <a:lnTo>
                  <a:pt x="796" y="486"/>
                </a:lnTo>
                <a:lnTo>
                  <a:pt x="790" y="494"/>
                </a:lnTo>
                <a:lnTo>
                  <a:pt x="784" y="502"/>
                </a:lnTo>
                <a:lnTo>
                  <a:pt x="774" y="510"/>
                </a:lnTo>
                <a:lnTo>
                  <a:pt x="774" y="510"/>
                </a:lnTo>
                <a:lnTo>
                  <a:pt x="776" y="514"/>
                </a:lnTo>
                <a:lnTo>
                  <a:pt x="778" y="518"/>
                </a:lnTo>
                <a:lnTo>
                  <a:pt x="786" y="522"/>
                </a:lnTo>
                <a:lnTo>
                  <a:pt x="796" y="524"/>
                </a:lnTo>
                <a:lnTo>
                  <a:pt x="800" y="526"/>
                </a:lnTo>
                <a:lnTo>
                  <a:pt x="804" y="528"/>
                </a:lnTo>
                <a:lnTo>
                  <a:pt x="804" y="528"/>
                </a:lnTo>
                <a:lnTo>
                  <a:pt x="796" y="600"/>
                </a:lnTo>
                <a:lnTo>
                  <a:pt x="794" y="634"/>
                </a:lnTo>
                <a:lnTo>
                  <a:pt x="792" y="672"/>
                </a:lnTo>
                <a:lnTo>
                  <a:pt x="792" y="672"/>
                </a:lnTo>
                <a:lnTo>
                  <a:pt x="794" y="678"/>
                </a:lnTo>
                <a:lnTo>
                  <a:pt x="798" y="680"/>
                </a:lnTo>
                <a:lnTo>
                  <a:pt x="808" y="686"/>
                </a:lnTo>
                <a:lnTo>
                  <a:pt x="818" y="690"/>
                </a:lnTo>
                <a:lnTo>
                  <a:pt x="828" y="696"/>
                </a:lnTo>
                <a:lnTo>
                  <a:pt x="828" y="696"/>
                </a:lnTo>
                <a:lnTo>
                  <a:pt x="838" y="720"/>
                </a:lnTo>
                <a:lnTo>
                  <a:pt x="844" y="746"/>
                </a:lnTo>
                <a:lnTo>
                  <a:pt x="848" y="772"/>
                </a:lnTo>
                <a:lnTo>
                  <a:pt x="848" y="800"/>
                </a:lnTo>
                <a:lnTo>
                  <a:pt x="848" y="826"/>
                </a:lnTo>
                <a:lnTo>
                  <a:pt x="846" y="856"/>
                </a:lnTo>
                <a:lnTo>
                  <a:pt x="838" y="912"/>
                </a:lnTo>
                <a:lnTo>
                  <a:pt x="828" y="972"/>
                </a:lnTo>
                <a:lnTo>
                  <a:pt x="816" y="1030"/>
                </a:lnTo>
                <a:lnTo>
                  <a:pt x="804" y="1088"/>
                </a:lnTo>
                <a:lnTo>
                  <a:pt x="800" y="1118"/>
                </a:lnTo>
                <a:lnTo>
                  <a:pt x="798" y="1146"/>
                </a:lnTo>
                <a:lnTo>
                  <a:pt x="798" y="1146"/>
                </a:lnTo>
                <a:lnTo>
                  <a:pt x="794" y="1220"/>
                </a:lnTo>
                <a:lnTo>
                  <a:pt x="790" y="1256"/>
                </a:lnTo>
                <a:lnTo>
                  <a:pt x="786" y="1288"/>
                </a:lnTo>
                <a:lnTo>
                  <a:pt x="778" y="1320"/>
                </a:lnTo>
                <a:lnTo>
                  <a:pt x="770" y="1348"/>
                </a:lnTo>
                <a:lnTo>
                  <a:pt x="764" y="1362"/>
                </a:lnTo>
                <a:lnTo>
                  <a:pt x="756" y="1374"/>
                </a:lnTo>
                <a:lnTo>
                  <a:pt x="748" y="1386"/>
                </a:lnTo>
                <a:lnTo>
                  <a:pt x="738" y="1398"/>
                </a:lnTo>
                <a:lnTo>
                  <a:pt x="738" y="1398"/>
                </a:lnTo>
                <a:lnTo>
                  <a:pt x="120" y="1398"/>
                </a:lnTo>
                <a:lnTo>
                  <a:pt x="120" y="1398"/>
                </a:lnTo>
                <a:close/>
                <a:moveTo>
                  <a:pt x="792" y="570"/>
                </a:moveTo>
                <a:lnTo>
                  <a:pt x="792" y="570"/>
                </a:lnTo>
                <a:lnTo>
                  <a:pt x="786" y="570"/>
                </a:lnTo>
                <a:lnTo>
                  <a:pt x="780" y="572"/>
                </a:lnTo>
                <a:lnTo>
                  <a:pt x="776" y="576"/>
                </a:lnTo>
                <a:lnTo>
                  <a:pt x="772" y="580"/>
                </a:lnTo>
                <a:lnTo>
                  <a:pt x="770" y="584"/>
                </a:lnTo>
                <a:lnTo>
                  <a:pt x="768" y="592"/>
                </a:lnTo>
                <a:lnTo>
                  <a:pt x="768" y="606"/>
                </a:lnTo>
                <a:lnTo>
                  <a:pt x="768" y="606"/>
                </a:lnTo>
                <a:lnTo>
                  <a:pt x="778" y="608"/>
                </a:lnTo>
                <a:lnTo>
                  <a:pt x="786" y="606"/>
                </a:lnTo>
                <a:lnTo>
                  <a:pt x="792" y="602"/>
                </a:lnTo>
                <a:lnTo>
                  <a:pt x="796" y="598"/>
                </a:lnTo>
                <a:lnTo>
                  <a:pt x="798" y="590"/>
                </a:lnTo>
                <a:lnTo>
                  <a:pt x="798" y="584"/>
                </a:lnTo>
                <a:lnTo>
                  <a:pt x="796" y="576"/>
                </a:lnTo>
                <a:lnTo>
                  <a:pt x="792" y="570"/>
                </a:lnTo>
                <a:lnTo>
                  <a:pt x="792" y="570"/>
                </a:lnTo>
                <a:close/>
                <a:moveTo>
                  <a:pt x="234" y="126"/>
                </a:moveTo>
                <a:lnTo>
                  <a:pt x="234" y="126"/>
                </a:lnTo>
                <a:lnTo>
                  <a:pt x="242" y="130"/>
                </a:lnTo>
                <a:lnTo>
                  <a:pt x="252" y="132"/>
                </a:lnTo>
                <a:lnTo>
                  <a:pt x="256" y="130"/>
                </a:lnTo>
                <a:lnTo>
                  <a:pt x="260" y="128"/>
                </a:lnTo>
                <a:lnTo>
                  <a:pt x="262" y="124"/>
                </a:lnTo>
                <a:lnTo>
                  <a:pt x="264" y="120"/>
                </a:lnTo>
                <a:lnTo>
                  <a:pt x="264" y="120"/>
                </a:lnTo>
                <a:lnTo>
                  <a:pt x="256" y="116"/>
                </a:lnTo>
                <a:lnTo>
                  <a:pt x="246" y="114"/>
                </a:lnTo>
                <a:lnTo>
                  <a:pt x="242" y="116"/>
                </a:lnTo>
                <a:lnTo>
                  <a:pt x="238" y="118"/>
                </a:lnTo>
                <a:lnTo>
                  <a:pt x="236" y="122"/>
                </a:lnTo>
                <a:lnTo>
                  <a:pt x="234" y="126"/>
                </a:lnTo>
                <a:lnTo>
                  <a:pt x="234" y="126"/>
                </a:lnTo>
                <a:close/>
                <a:moveTo>
                  <a:pt x="792" y="408"/>
                </a:moveTo>
                <a:lnTo>
                  <a:pt x="792" y="408"/>
                </a:lnTo>
                <a:lnTo>
                  <a:pt x="792" y="402"/>
                </a:lnTo>
                <a:lnTo>
                  <a:pt x="790" y="398"/>
                </a:lnTo>
                <a:lnTo>
                  <a:pt x="786" y="394"/>
                </a:lnTo>
                <a:lnTo>
                  <a:pt x="780" y="392"/>
                </a:lnTo>
                <a:lnTo>
                  <a:pt x="772" y="388"/>
                </a:lnTo>
                <a:lnTo>
                  <a:pt x="770" y="384"/>
                </a:lnTo>
                <a:lnTo>
                  <a:pt x="768" y="378"/>
                </a:lnTo>
                <a:lnTo>
                  <a:pt x="768" y="378"/>
                </a:lnTo>
                <a:lnTo>
                  <a:pt x="776" y="376"/>
                </a:lnTo>
                <a:lnTo>
                  <a:pt x="778" y="376"/>
                </a:lnTo>
                <a:lnTo>
                  <a:pt x="780" y="372"/>
                </a:lnTo>
                <a:lnTo>
                  <a:pt x="780" y="372"/>
                </a:lnTo>
                <a:lnTo>
                  <a:pt x="776" y="370"/>
                </a:lnTo>
                <a:lnTo>
                  <a:pt x="774" y="370"/>
                </a:lnTo>
                <a:lnTo>
                  <a:pt x="774" y="366"/>
                </a:lnTo>
                <a:lnTo>
                  <a:pt x="774" y="366"/>
                </a:lnTo>
                <a:lnTo>
                  <a:pt x="762" y="366"/>
                </a:lnTo>
                <a:lnTo>
                  <a:pt x="762" y="366"/>
                </a:lnTo>
                <a:lnTo>
                  <a:pt x="762" y="376"/>
                </a:lnTo>
                <a:lnTo>
                  <a:pt x="762" y="386"/>
                </a:lnTo>
                <a:lnTo>
                  <a:pt x="764" y="394"/>
                </a:lnTo>
                <a:lnTo>
                  <a:pt x="770" y="402"/>
                </a:lnTo>
                <a:lnTo>
                  <a:pt x="774" y="408"/>
                </a:lnTo>
                <a:lnTo>
                  <a:pt x="780" y="410"/>
                </a:lnTo>
                <a:lnTo>
                  <a:pt x="786" y="410"/>
                </a:lnTo>
                <a:lnTo>
                  <a:pt x="792" y="408"/>
                </a:lnTo>
                <a:lnTo>
                  <a:pt x="792" y="408"/>
                </a:lnTo>
                <a:close/>
                <a:moveTo>
                  <a:pt x="138" y="426"/>
                </a:moveTo>
                <a:lnTo>
                  <a:pt x="138" y="426"/>
                </a:lnTo>
                <a:lnTo>
                  <a:pt x="138" y="440"/>
                </a:lnTo>
                <a:lnTo>
                  <a:pt x="140" y="450"/>
                </a:lnTo>
                <a:lnTo>
                  <a:pt x="148" y="458"/>
                </a:lnTo>
                <a:lnTo>
                  <a:pt x="156" y="462"/>
                </a:lnTo>
                <a:lnTo>
                  <a:pt x="156" y="462"/>
                </a:lnTo>
                <a:lnTo>
                  <a:pt x="158" y="458"/>
                </a:lnTo>
                <a:lnTo>
                  <a:pt x="160" y="452"/>
                </a:lnTo>
                <a:lnTo>
                  <a:pt x="162" y="438"/>
                </a:lnTo>
                <a:lnTo>
                  <a:pt x="162" y="432"/>
                </a:lnTo>
                <a:lnTo>
                  <a:pt x="160" y="426"/>
                </a:lnTo>
                <a:lnTo>
                  <a:pt x="156" y="422"/>
                </a:lnTo>
                <a:lnTo>
                  <a:pt x="150" y="420"/>
                </a:lnTo>
                <a:lnTo>
                  <a:pt x="150" y="420"/>
                </a:lnTo>
                <a:lnTo>
                  <a:pt x="148" y="424"/>
                </a:lnTo>
                <a:lnTo>
                  <a:pt x="146" y="426"/>
                </a:lnTo>
                <a:lnTo>
                  <a:pt x="142" y="426"/>
                </a:lnTo>
                <a:lnTo>
                  <a:pt x="138" y="426"/>
                </a:lnTo>
                <a:lnTo>
                  <a:pt x="138" y="426"/>
                </a:lnTo>
                <a:close/>
                <a:moveTo>
                  <a:pt x="144" y="486"/>
                </a:moveTo>
                <a:lnTo>
                  <a:pt x="144" y="486"/>
                </a:lnTo>
                <a:lnTo>
                  <a:pt x="148" y="492"/>
                </a:lnTo>
                <a:lnTo>
                  <a:pt x="152" y="498"/>
                </a:lnTo>
                <a:lnTo>
                  <a:pt x="158" y="502"/>
                </a:lnTo>
                <a:lnTo>
                  <a:pt x="168" y="504"/>
                </a:lnTo>
                <a:lnTo>
                  <a:pt x="168" y="504"/>
                </a:lnTo>
                <a:lnTo>
                  <a:pt x="172" y="494"/>
                </a:lnTo>
                <a:lnTo>
                  <a:pt x="176" y="480"/>
                </a:lnTo>
                <a:lnTo>
                  <a:pt x="176" y="472"/>
                </a:lnTo>
                <a:lnTo>
                  <a:pt x="174" y="464"/>
                </a:lnTo>
                <a:lnTo>
                  <a:pt x="172" y="460"/>
                </a:lnTo>
                <a:lnTo>
                  <a:pt x="168" y="456"/>
                </a:lnTo>
                <a:lnTo>
                  <a:pt x="168" y="456"/>
                </a:lnTo>
                <a:lnTo>
                  <a:pt x="166" y="462"/>
                </a:lnTo>
                <a:lnTo>
                  <a:pt x="164" y="464"/>
                </a:lnTo>
                <a:lnTo>
                  <a:pt x="154" y="468"/>
                </a:lnTo>
                <a:lnTo>
                  <a:pt x="150" y="472"/>
                </a:lnTo>
                <a:lnTo>
                  <a:pt x="146" y="474"/>
                </a:lnTo>
                <a:lnTo>
                  <a:pt x="144" y="478"/>
                </a:lnTo>
                <a:lnTo>
                  <a:pt x="144" y="486"/>
                </a:lnTo>
                <a:lnTo>
                  <a:pt x="144" y="486"/>
                </a:lnTo>
                <a:close/>
                <a:moveTo>
                  <a:pt x="150" y="510"/>
                </a:moveTo>
                <a:lnTo>
                  <a:pt x="150" y="510"/>
                </a:lnTo>
                <a:lnTo>
                  <a:pt x="146" y="508"/>
                </a:lnTo>
                <a:lnTo>
                  <a:pt x="144" y="504"/>
                </a:lnTo>
                <a:lnTo>
                  <a:pt x="140" y="496"/>
                </a:lnTo>
                <a:lnTo>
                  <a:pt x="134" y="490"/>
                </a:lnTo>
                <a:lnTo>
                  <a:pt x="130" y="488"/>
                </a:lnTo>
                <a:lnTo>
                  <a:pt x="126" y="486"/>
                </a:lnTo>
                <a:lnTo>
                  <a:pt x="126" y="486"/>
                </a:lnTo>
                <a:lnTo>
                  <a:pt x="126" y="492"/>
                </a:lnTo>
                <a:lnTo>
                  <a:pt x="126" y="500"/>
                </a:lnTo>
                <a:lnTo>
                  <a:pt x="128" y="506"/>
                </a:lnTo>
                <a:lnTo>
                  <a:pt x="132" y="512"/>
                </a:lnTo>
                <a:lnTo>
                  <a:pt x="136" y="516"/>
                </a:lnTo>
                <a:lnTo>
                  <a:pt x="140" y="516"/>
                </a:lnTo>
                <a:lnTo>
                  <a:pt x="146" y="514"/>
                </a:lnTo>
                <a:lnTo>
                  <a:pt x="150" y="510"/>
                </a:lnTo>
                <a:lnTo>
                  <a:pt x="150" y="510"/>
                </a:lnTo>
                <a:close/>
                <a:moveTo>
                  <a:pt x="696" y="534"/>
                </a:moveTo>
                <a:lnTo>
                  <a:pt x="696" y="534"/>
                </a:lnTo>
                <a:lnTo>
                  <a:pt x="702" y="534"/>
                </a:lnTo>
                <a:lnTo>
                  <a:pt x="708" y="532"/>
                </a:lnTo>
                <a:lnTo>
                  <a:pt x="710" y="528"/>
                </a:lnTo>
                <a:lnTo>
                  <a:pt x="714" y="524"/>
                </a:lnTo>
                <a:lnTo>
                  <a:pt x="718" y="514"/>
                </a:lnTo>
                <a:lnTo>
                  <a:pt x="720" y="504"/>
                </a:lnTo>
                <a:lnTo>
                  <a:pt x="720" y="504"/>
                </a:lnTo>
                <a:lnTo>
                  <a:pt x="714" y="504"/>
                </a:lnTo>
                <a:lnTo>
                  <a:pt x="708" y="506"/>
                </a:lnTo>
                <a:lnTo>
                  <a:pt x="706" y="510"/>
                </a:lnTo>
                <a:lnTo>
                  <a:pt x="702" y="514"/>
                </a:lnTo>
                <a:lnTo>
                  <a:pt x="698" y="524"/>
                </a:lnTo>
                <a:lnTo>
                  <a:pt x="696" y="534"/>
                </a:lnTo>
                <a:lnTo>
                  <a:pt x="696" y="534"/>
                </a:lnTo>
                <a:close/>
                <a:moveTo>
                  <a:pt x="798" y="540"/>
                </a:moveTo>
                <a:lnTo>
                  <a:pt x="798" y="540"/>
                </a:lnTo>
                <a:lnTo>
                  <a:pt x="794" y="538"/>
                </a:lnTo>
                <a:lnTo>
                  <a:pt x="792" y="536"/>
                </a:lnTo>
                <a:lnTo>
                  <a:pt x="792" y="532"/>
                </a:lnTo>
                <a:lnTo>
                  <a:pt x="792" y="528"/>
                </a:lnTo>
                <a:lnTo>
                  <a:pt x="792" y="528"/>
                </a:lnTo>
                <a:lnTo>
                  <a:pt x="784" y="528"/>
                </a:lnTo>
                <a:lnTo>
                  <a:pt x="774" y="528"/>
                </a:lnTo>
                <a:lnTo>
                  <a:pt x="766" y="528"/>
                </a:lnTo>
                <a:lnTo>
                  <a:pt x="762" y="530"/>
                </a:lnTo>
                <a:lnTo>
                  <a:pt x="762" y="534"/>
                </a:lnTo>
                <a:lnTo>
                  <a:pt x="762" y="534"/>
                </a:lnTo>
                <a:lnTo>
                  <a:pt x="770" y="538"/>
                </a:lnTo>
                <a:lnTo>
                  <a:pt x="780" y="544"/>
                </a:lnTo>
                <a:lnTo>
                  <a:pt x="786" y="546"/>
                </a:lnTo>
                <a:lnTo>
                  <a:pt x="790" y="546"/>
                </a:lnTo>
                <a:lnTo>
                  <a:pt x="794" y="544"/>
                </a:lnTo>
                <a:lnTo>
                  <a:pt x="798" y="540"/>
                </a:lnTo>
                <a:lnTo>
                  <a:pt x="798" y="540"/>
                </a:lnTo>
                <a:close/>
                <a:moveTo>
                  <a:pt x="696" y="600"/>
                </a:moveTo>
                <a:lnTo>
                  <a:pt x="696" y="600"/>
                </a:lnTo>
                <a:lnTo>
                  <a:pt x="710" y="598"/>
                </a:lnTo>
                <a:lnTo>
                  <a:pt x="722" y="596"/>
                </a:lnTo>
                <a:lnTo>
                  <a:pt x="726" y="592"/>
                </a:lnTo>
                <a:lnTo>
                  <a:pt x="728" y="588"/>
                </a:lnTo>
                <a:lnTo>
                  <a:pt x="732" y="582"/>
                </a:lnTo>
                <a:lnTo>
                  <a:pt x="732" y="576"/>
                </a:lnTo>
                <a:lnTo>
                  <a:pt x="732" y="576"/>
                </a:lnTo>
                <a:lnTo>
                  <a:pt x="718" y="578"/>
                </a:lnTo>
                <a:lnTo>
                  <a:pt x="706" y="580"/>
                </a:lnTo>
                <a:lnTo>
                  <a:pt x="702" y="584"/>
                </a:lnTo>
                <a:lnTo>
                  <a:pt x="700" y="588"/>
                </a:lnTo>
                <a:lnTo>
                  <a:pt x="696" y="594"/>
                </a:lnTo>
                <a:lnTo>
                  <a:pt x="696" y="600"/>
                </a:lnTo>
                <a:lnTo>
                  <a:pt x="696" y="600"/>
                </a:lnTo>
                <a:close/>
                <a:moveTo>
                  <a:pt x="102" y="654"/>
                </a:moveTo>
                <a:lnTo>
                  <a:pt x="102" y="654"/>
                </a:lnTo>
                <a:lnTo>
                  <a:pt x="116" y="654"/>
                </a:lnTo>
                <a:lnTo>
                  <a:pt x="126" y="652"/>
                </a:lnTo>
                <a:lnTo>
                  <a:pt x="134" y="648"/>
                </a:lnTo>
                <a:lnTo>
                  <a:pt x="140" y="642"/>
                </a:lnTo>
                <a:lnTo>
                  <a:pt x="146" y="634"/>
                </a:lnTo>
                <a:lnTo>
                  <a:pt x="150" y="626"/>
                </a:lnTo>
                <a:lnTo>
                  <a:pt x="156" y="606"/>
                </a:lnTo>
                <a:lnTo>
                  <a:pt x="156" y="606"/>
                </a:lnTo>
                <a:lnTo>
                  <a:pt x="150" y="604"/>
                </a:lnTo>
                <a:lnTo>
                  <a:pt x="146" y="602"/>
                </a:lnTo>
                <a:lnTo>
                  <a:pt x="140" y="600"/>
                </a:lnTo>
                <a:lnTo>
                  <a:pt x="132" y="600"/>
                </a:lnTo>
                <a:lnTo>
                  <a:pt x="132" y="600"/>
                </a:lnTo>
                <a:lnTo>
                  <a:pt x="128" y="616"/>
                </a:lnTo>
                <a:lnTo>
                  <a:pt x="124" y="634"/>
                </a:lnTo>
                <a:lnTo>
                  <a:pt x="122" y="642"/>
                </a:lnTo>
                <a:lnTo>
                  <a:pt x="116" y="648"/>
                </a:lnTo>
                <a:lnTo>
                  <a:pt x="110" y="652"/>
                </a:lnTo>
                <a:lnTo>
                  <a:pt x="102" y="654"/>
                </a:lnTo>
                <a:lnTo>
                  <a:pt x="102" y="654"/>
                </a:lnTo>
                <a:close/>
                <a:moveTo>
                  <a:pt x="744" y="654"/>
                </a:moveTo>
                <a:lnTo>
                  <a:pt x="744" y="654"/>
                </a:lnTo>
                <a:lnTo>
                  <a:pt x="774" y="654"/>
                </a:lnTo>
                <a:lnTo>
                  <a:pt x="774" y="654"/>
                </a:lnTo>
                <a:lnTo>
                  <a:pt x="774" y="646"/>
                </a:lnTo>
                <a:lnTo>
                  <a:pt x="774" y="642"/>
                </a:lnTo>
                <a:lnTo>
                  <a:pt x="770" y="636"/>
                </a:lnTo>
                <a:lnTo>
                  <a:pt x="768" y="634"/>
                </a:lnTo>
                <a:lnTo>
                  <a:pt x="756" y="630"/>
                </a:lnTo>
                <a:lnTo>
                  <a:pt x="744" y="630"/>
                </a:lnTo>
                <a:lnTo>
                  <a:pt x="744" y="630"/>
                </a:lnTo>
                <a:lnTo>
                  <a:pt x="744" y="654"/>
                </a:lnTo>
                <a:lnTo>
                  <a:pt x="744" y="6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25"/>
          <p:cNvSpPr>
            <a:spLocks/>
          </p:cNvSpPr>
          <p:nvPr/>
        </p:nvSpPr>
        <p:spPr bwMode="auto">
          <a:xfrm>
            <a:off x="5921928" y="5647691"/>
            <a:ext cx="931485" cy="1217871"/>
          </a:xfrm>
          <a:custGeom>
            <a:avLst/>
            <a:gdLst>
              <a:gd name="T0" fmla="*/ 482 w 1086"/>
              <a:gd name="T1" fmla="*/ 0 h 1420"/>
              <a:gd name="T2" fmla="*/ 482 w 1086"/>
              <a:gd name="T3" fmla="*/ 6 h 1420"/>
              <a:gd name="T4" fmla="*/ 462 w 1086"/>
              <a:gd name="T5" fmla="*/ 36 h 1420"/>
              <a:gd name="T6" fmla="*/ 508 w 1086"/>
              <a:gd name="T7" fmla="*/ 36 h 1420"/>
              <a:gd name="T8" fmla="*/ 576 w 1086"/>
              <a:gd name="T9" fmla="*/ 34 h 1420"/>
              <a:gd name="T10" fmla="*/ 640 w 1086"/>
              <a:gd name="T11" fmla="*/ 44 h 1420"/>
              <a:gd name="T12" fmla="*/ 696 w 1086"/>
              <a:gd name="T13" fmla="*/ 72 h 1420"/>
              <a:gd name="T14" fmla="*/ 738 w 1086"/>
              <a:gd name="T15" fmla="*/ 120 h 1420"/>
              <a:gd name="T16" fmla="*/ 756 w 1086"/>
              <a:gd name="T17" fmla="*/ 164 h 1420"/>
              <a:gd name="T18" fmla="*/ 758 w 1086"/>
              <a:gd name="T19" fmla="*/ 212 h 1420"/>
              <a:gd name="T20" fmla="*/ 746 w 1086"/>
              <a:gd name="T21" fmla="*/ 270 h 1420"/>
              <a:gd name="T22" fmla="*/ 744 w 1086"/>
              <a:gd name="T23" fmla="*/ 306 h 1420"/>
              <a:gd name="T24" fmla="*/ 754 w 1086"/>
              <a:gd name="T25" fmla="*/ 378 h 1420"/>
              <a:gd name="T26" fmla="*/ 748 w 1086"/>
              <a:gd name="T27" fmla="*/ 412 h 1420"/>
              <a:gd name="T28" fmla="*/ 728 w 1086"/>
              <a:gd name="T29" fmla="*/ 436 h 1420"/>
              <a:gd name="T30" fmla="*/ 702 w 1086"/>
              <a:gd name="T31" fmla="*/ 446 h 1420"/>
              <a:gd name="T32" fmla="*/ 688 w 1086"/>
              <a:gd name="T33" fmla="*/ 518 h 1420"/>
              <a:gd name="T34" fmla="*/ 684 w 1086"/>
              <a:gd name="T35" fmla="*/ 570 h 1420"/>
              <a:gd name="T36" fmla="*/ 712 w 1086"/>
              <a:gd name="T37" fmla="*/ 606 h 1420"/>
              <a:gd name="T38" fmla="*/ 868 w 1086"/>
              <a:gd name="T39" fmla="*/ 700 h 1420"/>
              <a:gd name="T40" fmla="*/ 974 w 1086"/>
              <a:gd name="T41" fmla="*/ 770 h 1420"/>
              <a:gd name="T42" fmla="*/ 1026 w 1086"/>
              <a:gd name="T43" fmla="*/ 824 h 1420"/>
              <a:gd name="T44" fmla="*/ 1044 w 1086"/>
              <a:gd name="T45" fmla="*/ 854 h 1420"/>
              <a:gd name="T46" fmla="*/ 1066 w 1086"/>
              <a:gd name="T47" fmla="*/ 920 h 1420"/>
              <a:gd name="T48" fmla="*/ 1072 w 1086"/>
              <a:gd name="T49" fmla="*/ 1028 h 1420"/>
              <a:gd name="T50" fmla="*/ 1058 w 1086"/>
              <a:gd name="T51" fmla="*/ 1184 h 1420"/>
              <a:gd name="T52" fmla="*/ 1058 w 1086"/>
              <a:gd name="T53" fmla="*/ 1304 h 1420"/>
              <a:gd name="T54" fmla="*/ 1078 w 1086"/>
              <a:gd name="T55" fmla="*/ 1400 h 1420"/>
              <a:gd name="T56" fmla="*/ 1060 w 1086"/>
              <a:gd name="T57" fmla="*/ 1416 h 1420"/>
              <a:gd name="T58" fmla="*/ 950 w 1086"/>
              <a:gd name="T59" fmla="*/ 1420 h 1420"/>
              <a:gd name="T60" fmla="*/ 906 w 1086"/>
              <a:gd name="T61" fmla="*/ 1408 h 1420"/>
              <a:gd name="T62" fmla="*/ 894 w 1086"/>
              <a:gd name="T63" fmla="*/ 1394 h 1420"/>
              <a:gd name="T64" fmla="*/ 882 w 1086"/>
              <a:gd name="T65" fmla="*/ 1398 h 1420"/>
              <a:gd name="T66" fmla="*/ 880 w 1086"/>
              <a:gd name="T67" fmla="*/ 1418 h 1420"/>
              <a:gd name="T68" fmla="*/ 216 w 1086"/>
              <a:gd name="T69" fmla="*/ 1418 h 1420"/>
              <a:gd name="T70" fmla="*/ 216 w 1086"/>
              <a:gd name="T71" fmla="*/ 1384 h 1420"/>
              <a:gd name="T72" fmla="*/ 210 w 1086"/>
              <a:gd name="T73" fmla="*/ 1358 h 1420"/>
              <a:gd name="T74" fmla="*/ 198 w 1086"/>
              <a:gd name="T75" fmla="*/ 1366 h 1420"/>
              <a:gd name="T76" fmla="*/ 190 w 1086"/>
              <a:gd name="T77" fmla="*/ 1400 h 1420"/>
              <a:gd name="T78" fmla="*/ 0 w 1086"/>
              <a:gd name="T79" fmla="*/ 1418 h 1420"/>
              <a:gd name="T80" fmla="*/ 22 w 1086"/>
              <a:gd name="T81" fmla="*/ 1356 h 1420"/>
              <a:gd name="T82" fmla="*/ 32 w 1086"/>
              <a:gd name="T83" fmla="*/ 1248 h 1420"/>
              <a:gd name="T84" fmla="*/ 22 w 1086"/>
              <a:gd name="T85" fmla="*/ 1056 h 1420"/>
              <a:gd name="T86" fmla="*/ 20 w 1086"/>
              <a:gd name="T87" fmla="*/ 914 h 1420"/>
              <a:gd name="T88" fmla="*/ 30 w 1086"/>
              <a:gd name="T89" fmla="*/ 854 h 1420"/>
              <a:gd name="T90" fmla="*/ 54 w 1086"/>
              <a:gd name="T91" fmla="*/ 806 h 1420"/>
              <a:gd name="T92" fmla="*/ 92 w 1086"/>
              <a:gd name="T93" fmla="*/ 768 h 1420"/>
              <a:gd name="T94" fmla="*/ 156 w 1086"/>
              <a:gd name="T95" fmla="*/ 732 h 1420"/>
              <a:gd name="T96" fmla="*/ 264 w 1086"/>
              <a:gd name="T97" fmla="*/ 686 h 1420"/>
              <a:gd name="T98" fmla="*/ 340 w 1086"/>
              <a:gd name="T99" fmla="*/ 640 h 1420"/>
              <a:gd name="T100" fmla="*/ 400 w 1086"/>
              <a:gd name="T101" fmla="*/ 612 h 1420"/>
              <a:gd name="T102" fmla="*/ 416 w 1086"/>
              <a:gd name="T103" fmla="*/ 552 h 1420"/>
              <a:gd name="T104" fmla="*/ 394 w 1086"/>
              <a:gd name="T105" fmla="*/ 484 h 1420"/>
              <a:gd name="T106" fmla="*/ 354 w 1086"/>
              <a:gd name="T107" fmla="*/ 434 h 1420"/>
              <a:gd name="T108" fmla="*/ 326 w 1086"/>
              <a:gd name="T109" fmla="*/ 280 h 1420"/>
              <a:gd name="T110" fmla="*/ 324 w 1086"/>
              <a:gd name="T111" fmla="*/ 214 h 1420"/>
              <a:gd name="T112" fmla="*/ 336 w 1086"/>
              <a:gd name="T113" fmla="*/ 152 h 1420"/>
              <a:gd name="T114" fmla="*/ 368 w 1086"/>
              <a:gd name="T115" fmla="*/ 94 h 1420"/>
              <a:gd name="T116" fmla="*/ 392 w 1086"/>
              <a:gd name="T117" fmla="*/ 74 h 1420"/>
              <a:gd name="T118" fmla="*/ 424 w 1086"/>
              <a:gd name="T119" fmla="*/ 68 h 1420"/>
              <a:gd name="T120" fmla="*/ 438 w 1086"/>
              <a:gd name="T121" fmla="*/ 68 h 1420"/>
              <a:gd name="T122" fmla="*/ 458 w 1086"/>
              <a:gd name="T123" fmla="*/ 36 h 1420"/>
              <a:gd name="T124" fmla="*/ 474 w 1086"/>
              <a:gd name="T125" fmla="*/ 2 h 1420"/>
              <a:gd name="connsiteX0" fmla="*/ 4365 w 10000"/>
              <a:gd name="connsiteY0" fmla="*/ 14 h 10000"/>
              <a:gd name="connsiteX1" fmla="*/ 4365 w 10000"/>
              <a:gd name="connsiteY1" fmla="*/ 14 h 10000"/>
              <a:gd name="connsiteX2" fmla="*/ 4438 w 10000"/>
              <a:gd name="connsiteY2" fmla="*/ 0 h 10000"/>
              <a:gd name="connsiteX3" fmla="*/ 4457 w 10000"/>
              <a:gd name="connsiteY3" fmla="*/ 0 h 10000"/>
              <a:gd name="connsiteX4" fmla="*/ 4457 w 10000"/>
              <a:gd name="connsiteY4" fmla="*/ 14 h 10000"/>
              <a:gd name="connsiteX5" fmla="*/ 4438 w 10000"/>
              <a:gd name="connsiteY5" fmla="*/ 42 h 10000"/>
              <a:gd name="connsiteX6" fmla="*/ 4401 w 10000"/>
              <a:gd name="connsiteY6" fmla="*/ 85 h 10000"/>
              <a:gd name="connsiteX7" fmla="*/ 4291 w 10000"/>
              <a:gd name="connsiteY7" fmla="*/ 197 h 10000"/>
              <a:gd name="connsiteX8" fmla="*/ 4254 w 10000"/>
              <a:gd name="connsiteY8" fmla="*/ 254 h 10000"/>
              <a:gd name="connsiteX9" fmla="*/ 4254 w 10000"/>
              <a:gd name="connsiteY9" fmla="*/ 310 h 10000"/>
              <a:gd name="connsiteX10" fmla="*/ 4254 w 10000"/>
              <a:gd name="connsiteY10" fmla="*/ 310 h 10000"/>
              <a:gd name="connsiteX11" fmla="*/ 4678 w 10000"/>
              <a:gd name="connsiteY11" fmla="*/ 254 h 10000"/>
              <a:gd name="connsiteX12" fmla="*/ 4880 w 10000"/>
              <a:gd name="connsiteY12" fmla="*/ 239 h 10000"/>
              <a:gd name="connsiteX13" fmla="*/ 5083 w 10000"/>
              <a:gd name="connsiteY13" fmla="*/ 239 h 10000"/>
              <a:gd name="connsiteX14" fmla="*/ 5304 w 10000"/>
              <a:gd name="connsiteY14" fmla="*/ 239 h 10000"/>
              <a:gd name="connsiteX15" fmla="*/ 5506 w 10000"/>
              <a:gd name="connsiteY15" fmla="*/ 254 h 10000"/>
              <a:gd name="connsiteX16" fmla="*/ 5709 w 10000"/>
              <a:gd name="connsiteY16" fmla="*/ 282 h 10000"/>
              <a:gd name="connsiteX17" fmla="*/ 5893 w 10000"/>
              <a:gd name="connsiteY17" fmla="*/ 310 h 10000"/>
              <a:gd name="connsiteX18" fmla="*/ 6077 w 10000"/>
              <a:gd name="connsiteY18" fmla="*/ 366 h 10000"/>
              <a:gd name="connsiteX19" fmla="*/ 6243 w 10000"/>
              <a:gd name="connsiteY19" fmla="*/ 437 h 10000"/>
              <a:gd name="connsiteX20" fmla="*/ 6409 w 10000"/>
              <a:gd name="connsiteY20" fmla="*/ 507 h 10000"/>
              <a:gd name="connsiteX21" fmla="*/ 6556 w 10000"/>
              <a:gd name="connsiteY21" fmla="*/ 606 h 10000"/>
              <a:gd name="connsiteX22" fmla="*/ 6685 w 10000"/>
              <a:gd name="connsiteY22" fmla="*/ 718 h 10000"/>
              <a:gd name="connsiteX23" fmla="*/ 6796 w 10000"/>
              <a:gd name="connsiteY23" fmla="*/ 845 h 10000"/>
              <a:gd name="connsiteX24" fmla="*/ 6888 w 10000"/>
              <a:gd name="connsiteY24" fmla="*/ 986 h 10000"/>
              <a:gd name="connsiteX25" fmla="*/ 6961 w 10000"/>
              <a:gd name="connsiteY25" fmla="*/ 1155 h 10000"/>
              <a:gd name="connsiteX26" fmla="*/ 6961 w 10000"/>
              <a:gd name="connsiteY26" fmla="*/ 1155 h 10000"/>
              <a:gd name="connsiteX27" fmla="*/ 6980 w 10000"/>
              <a:gd name="connsiteY27" fmla="*/ 1268 h 10000"/>
              <a:gd name="connsiteX28" fmla="*/ 6998 w 10000"/>
              <a:gd name="connsiteY28" fmla="*/ 1380 h 10000"/>
              <a:gd name="connsiteX29" fmla="*/ 6980 w 10000"/>
              <a:gd name="connsiteY29" fmla="*/ 1493 h 10000"/>
              <a:gd name="connsiteX30" fmla="*/ 6961 w 10000"/>
              <a:gd name="connsiteY30" fmla="*/ 1606 h 10000"/>
              <a:gd name="connsiteX31" fmla="*/ 6888 w 10000"/>
              <a:gd name="connsiteY31" fmla="*/ 1803 h 10000"/>
              <a:gd name="connsiteX32" fmla="*/ 6869 w 10000"/>
              <a:gd name="connsiteY32" fmla="*/ 1901 h 10000"/>
              <a:gd name="connsiteX33" fmla="*/ 6851 w 10000"/>
              <a:gd name="connsiteY33" fmla="*/ 2000 h 10000"/>
              <a:gd name="connsiteX34" fmla="*/ 6851 w 10000"/>
              <a:gd name="connsiteY34" fmla="*/ 2000 h 10000"/>
              <a:gd name="connsiteX35" fmla="*/ 6851 w 10000"/>
              <a:gd name="connsiteY35" fmla="*/ 2155 h 10000"/>
              <a:gd name="connsiteX36" fmla="*/ 6888 w 10000"/>
              <a:gd name="connsiteY36" fmla="*/ 2310 h 10000"/>
              <a:gd name="connsiteX37" fmla="*/ 6924 w 10000"/>
              <a:gd name="connsiteY37" fmla="*/ 2493 h 10000"/>
              <a:gd name="connsiteX38" fmla="*/ 6943 w 10000"/>
              <a:gd name="connsiteY38" fmla="*/ 2662 h 10000"/>
              <a:gd name="connsiteX39" fmla="*/ 6924 w 10000"/>
              <a:gd name="connsiteY39" fmla="*/ 2746 h 10000"/>
              <a:gd name="connsiteX40" fmla="*/ 6906 w 10000"/>
              <a:gd name="connsiteY40" fmla="*/ 2831 h 10000"/>
              <a:gd name="connsiteX41" fmla="*/ 6888 w 10000"/>
              <a:gd name="connsiteY41" fmla="*/ 2901 h 10000"/>
              <a:gd name="connsiteX42" fmla="*/ 6851 w 10000"/>
              <a:gd name="connsiteY42" fmla="*/ 2972 h 10000"/>
              <a:gd name="connsiteX43" fmla="*/ 6777 w 10000"/>
              <a:gd name="connsiteY43" fmla="*/ 3028 h 10000"/>
              <a:gd name="connsiteX44" fmla="*/ 6703 w 10000"/>
              <a:gd name="connsiteY44" fmla="*/ 3070 h 10000"/>
              <a:gd name="connsiteX45" fmla="*/ 6593 w 10000"/>
              <a:gd name="connsiteY45" fmla="*/ 3113 h 10000"/>
              <a:gd name="connsiteX46" fmla="*/ 6464 w 10000"/>
              <a:gd name="connsiteY46" fmla="*/ 3141 h 10000"/>
              <a:gd name="connsiteX47" fmla="*/ 6464 w 10000"/>
              <a:gd name="connsiteY47" fmla="*/ 3141 h 10000"/>
              <a:gd name="connsiteX48" fmla="*/ 6464 w 10000"/>
              <a:gd name="connsiteY48" fmla="*/ 3268 h 10000"/>
              <a:gd name="connsiteX49" fmla="*/ 6427 w 10000"/>
              <a:gd name="connsiteY49" fmla="*/ 3394 h 10000"/>
              <a:gd name="connsiteX50" fmla="*/ 6335 w 10000"/>
              <a:gd name="connsiteY50" fmla="*/ 3648 h 10000"/>
              <a:gd name="connsiteX51" fmla="*/ 6298 w 10000"/>
              <a:gd name="connsiteY51" fmla="*/ 3775 h 10000"/>
              <a:gd name="connsiteX52" fmla="*/ 6280 w 10000"/>
              <a:gd name="connsiteY52" fmla="*/ 3887 h 10000"/>
              <a:gd name="connsiteX53" fmla="*/ 6298 w 10000"/>
              <a:gd name="connsiteY53" fmla="*/ 4014 h 10000"/>
              <a:gd name="connsiteX54" fmla="*/ 6354 w 10000"/>
              <a:gd name="connsiteY54" fmla="*/ 4155 h 10000"/>
              <a:gd name="connsiteX55" fmla="*/ 6354 w 10000"/>
              <a:gd name="connsiteY55" fmla="*/ 4155 h 10000"/>
              <a:gd name="connsiteX56" fmla="*/ 6556 w 10000"/>
              <a:gd name="connsiteY56" fmla="*/ 4268 h 10000"/>
              <a:gd name="connsiteX57" fmla="*/ 6740 w 10000"/>
              <a:gd name="connsiteY57" fmla="*/ 4380 h 10000"/>
              <a:gd name="connsiteX58" fmla="*/ 7164 w 10000"/>
              <a:gd name="connsiteY58" fmla="*/ 4577 h 10000"/>
              <a:gd name="connsiteX59" fmla="*/ 7993 w 10000"/>
              <a:gd name="connsiteY59" fmla="*/ 4930 h 10000"/>
              <a:gd name="connsiteX60" fmla="*/ 8398 w 10000"/>
              <a:gd name="connsiteY60" fmla="*/ 5113 h 10000"/>
              <a:gd name="connsiteX61" fmla="*/ 8785 w 10000"/>
              <a:gd name="connsiteY61" fmla="*/ 5310 h 10000"/>
              <a:gd name="connsiteX62" fmla="*/ 8969 w 10000"/>
              <a:gd name="connsiteY62" fmla="*/ 5423 h 10000"/>
              <a:gd name="connsiteX63" fmla="*/ 9134 w 10000"/>
              <a:gd name="connsiteY63" fmla="*/ 5535 h 10000"/>
              <a:gd name="connsiteX64" fmla="*/ 9300 w 10000"/>
              <a:gd name="connsiteY64" fmla="*/ 5662 h 10000"/>
              <a:gd name="connsiteX65" fmla="*/ 9448 w 10000"/>
              <a:gd name="connsiteY65" fmla="*/ 5803 h 10000"/>
              <a:gd name="connsiteX66" fmla="*/ 9448 w 10000"/>
              <a:gd name="connsiteY66" fmla="*/ 5803 h 10000"/>
              <a:gd name="connsiteX67" fmla="*/ 9540 w 10000"/>
              <a:gd name="connsiteY67" fmla="*/ 5901 h 10000"/>
              <a:gd name="connsiteX68" fmla="*/ 9613 w 10000"/>
              <a:gd name="connsiteY68" fmla="*/ 6014 h 10000"/>
              <a:gd name="connsiteX69" fmla="*/ 9687 w 10000"/>
              <a:gd name="connsiteY69" fmla="*/ 6127 h 10000"/>
              <a:gd name="connsiteX70" fmla="*/ 9742 w 10000"/>
              <a:gd name="connsiteY70" fmla="*/ 6239 h 10000"/>
              <a:gd name="connsiteX71" fmla="*/ 9816 w 10000"/>
              <a:gd name="connsiteY71" fmla="*/ 6479 h 10000"/>
              <a:gd name="connsiteX72" fmla="*/ 9871 w 10000"/>
              <a:gd name="connsiteY72" fmla="*/ 6718 h 10000"/>
              <a:gd name="connsiteX73" fmla="*/ 9890 w 10000"/>
              <a:gd name="connsiteY73" fmla="*/ 6972 h 10000"/>
              <a:gd name="connsiteX74" fmla="*/ 9871 w 10000"/>
              <a:gd name="connsiteY74" fmla="*/ 7239 h 10000"/>
              <a:gd name="connsiteX75" fmla="*/ 9853 w 10000"/>
              <a:gd name="connsiteY75" fmla="*/ 7507 h 10000"/>
              <a:gd name="connsiteX76" fmla="*/ 9816 w 10000"/>
              <a:gd name="connsiteY76" fmla="*/ 7789 h 10000"/>
              <a:gd name="connsiteX77" fmla="*/ 9742 w 10000"/>
              <a:gd name="connsiteY77" fmla="*/ 8338 h 10000"/>
              <a:gd name="connsiteX78" fmla="*/ 9724 w 10000"/>
              <a:gd name="connsiteY78" fmla="*/ 8620 h 10000"/>
              <a:gd name="connsiteX79" fmla="*/ 9724 w 10000"/>
              <a:gd name="connsiteY79" fmla="*/ 8901 h 10000"/>
              <a:gd name="connsiteX80" fmla="*/ 9742 w 10000"/>
              <a:gd name="connsiteY80" fmla="*/ 9183 h 10000"/>
              <a:gd name="connsiteX81" fmla="*/ 9779 w 10000"/>
              <a:gd name="connsiteY81" fmla="*/ 9451 h 10000"/>
              <a:gd name="connsiteX82" fmla="*/ 9871 w 10000"/>
              <a:gd name="connsiteY82" fmla="*/ 9718 h 10000"/>
              <a:gd name="connsiteX83" fmla="*/ 9926 w 10000"/>
              <a:gd name="connsiteY83" fmla="*/ 9859 h 10000"/>
              <a:gd name="connsiteX84" fmla="*/ 10000 w 10000"/>
              <a:gd name="connsiteY84" fmla="*/ 9986 h 10000"/>
              <a:gd name="connsiteX85" fmla="*/ 10000 w 10000"/>
              <a:gd name="connsiteY85" fmla="*/ 9986 h 10000"/>
              <a:gd name="connsiteX86" fmla="*/ 9761 w 10000"/>
              <a:gd name="connsiteY86" fmla="*/ 9972 h 10000"/>
              <a:gd name="connsiteX87" fmla="*/ 8987 w 10000"/>
              <a:gd name="connsiteY87" fmla="*/ 10000 h 10000"/>
              <a:gd name="connsiteX88" fmla="*/ 8748 w 10000"/>
              <a:gd name="connsiteY88" fmla="*/ 10000 h 10000"/>
              <a:gd name="connsiteX89" fmla="*/ 8527 w 10000"/>
              <a:gd name="connsiteY89" fmla="*/ 9972 h 10000"/>
              <a:gd name="connsiteX90" fmla="*/ 8435 w 10000"/>
              <a:gd name="connsiteY90" fmla="*/ 9958 h 10000"/>
              <a:gd name="connsiteX91" fmla="*/ 8343 w 10000"/>
              <a:gd name="connsiteY91" fmla="*/ 9915 h 10000"/>
              <a:gd name="connsiteX92" fmla="*/ 8287 w 10000"/>
              <a:gd name="connsiteY92" fmla="*/ 9873 h 10000"/>
              <a:gd name="connsiteX93" fmla="*/ 8232 w 10000"/>
              <a:gd name="connsiteY93" fmla="*/ 9817 h 10000"/>
              <a:gd name="connsiteX94" fmla="*/ 8232 w 10000"/>
              <a:gd name="connsiteY94" fmla="*/ 9817 h 10000"/>
              <a:gd name="connsiteX95" fmla="*/ 8177 w 10000"/>
              <a:gd name="connsiteY95" fmla="*/ 9803 h 10000"/>
              <a:gd name="connsiteX96" fmla="*/ 8140 w 10000"/>
              <a:gd name="connsiteY96" fmla="*/ 9817 h 10000"/>
              <a:gd name="connsiteX97" fmla="*/ 8122 w 10000"/>
              <a:gd name="connsiteY97" fmla="*/ 9845 h 10000"/>
              <a:gd name="connsiteX98" fmla="*/ 8122 w 10000"/>
              <a:gd name="connsiteY98" fmla="*/ 9887 h 10000"/>
              <a:gd name="connsiteX99" fmla="*/ 8122 w 10000"/>
              <a:gd name="connsiteY99" fmla="*/ 9958 h 10000"/>
              <a:gd name="connsiteX100" fmla="*/ 8103 w 10000"/>
              <a:gd name="connsiteY100" fmla="*/ 9986 h 10000"/>
              <a:gd name="connsiteX101" fmla="*/ 8066 w 10000"/>
              <a:gd name="connsiteY101" fmla="*/ 9986 h 10000"/>
              <a:gd name="connsiteX102" fmla="*/ 8066 w 10000"/>
              <a:gd name="connsiteY102" fmla="*/ 9986 h 10000"/>
              <a:gd name="connsiteX103" fmla="*/ 1989 w 10000"/>
              <a:gd name="connsiteY103" fmla="*/ 9986 h 10000"/>
              <a:gd name="connsiteX104" fmla="*/ 1989 w 10000"/>
              <a:gd name="connsiteY104" fmla="*/ 9986 h 10000"/>
              <a:gd name="connsiteX105" fmla="*/ 1989 w 10000"/>
              <a:gd name="connsiteY105" fmla="*/ 9873 h 10000"/>
              <a:gd name="connsiteX106" fmla="*/ 1989 w 10000"/>
              <a:gd name="connsiteY106" fmla="*/ 9746 h 10000"/>
              <a:gd name="connsiteX107" fmla="*/ 1989 w 10000"/>
              <a:gd name="connsiteY107" fmla="*/ 9648 h 10000"/>
              <a:gd name="connsiteX108" fmla="*/ 1971 w 10000"/>
              <a:gd name="connsiteY108" fmla="*/ 9606 h 10000"/>
              <a:gd name="connsiteX109" fmla="*/ 1934 w 10000"/>
              <a:gd name="connsiteY109" fmla="*/ 9563 h 10000"/>
              <a:gd name="connsiteX110" fmla="*/ 1934 w 10000"/>
              <a:gd name="connsiteY110" fmla="*/ 9563 h 10000"/>
              <a:gd name="connsiteX111" fmla="*/ 1860 w 10000"/>
              <a:gd name="connsiteY111" fmla="*/ 9592 h 10000"/>
              <a:gd name="connsiteX112" fmla="*/ 1823 w 10000"/>
              <a:gd name="connsiteY112" fmla="*/ 9620 h 10000"/>
              <a:gd name="connsiteX113" fmla="*/ 1786 w 10000"/>
              <a:gd name="connsiteY113" fmla="*/ 9676 h 10000"/>
              <a:gd name="connsiteX114" fmla="*/ 1768 w 10000"/>
              <a:gd name="connsiteY114" fmla="*/ 9732 h 10000"/>
              <a:gd name="connsiteX115" fmla="*/ 1750 w 10000"/>
              <a:gd name="connsiteY115" fmla="*/ 9859 h 10000"/>
              <a:gd name="connsiteX116" fmla="*/ 1713 w 10000"/>
              <a:gd name="connsiteY116" fmla="*/ 9986 h 10000"/>
              <a:gd name="connsiteX117" fmla="*/ 1713 w 10000"/>
              <a:gd name="connsiteY117" fmla="*/ 9986 h 10000"/>
              <a:gd name="connsiteX118" fmla="*/ 0 w 10000"/>
              <a:gd name="connsiteY118" fmla="*/ 9986 h 10000"/>
              <a:gd name="connsiteX119" fmla="*/ 0 w 10000"/>
              <a:gd name="connsiteY119" fmla="*/ 9986 h 10000"/>
              <a:gd name="connsiteX120" fmla="*/ 110 w 10000"/>
              <a:gd name="connsiteY120" fmla="*/ 9775 h 10000"/>
              <a:gd name="connsiteX121" fmla="*/ 203 w 10000"/>
              <a:gd name="connsiteY121" fmla="*/ 9549 h 10000"/>
              <a:gd name="connsiteX122" fmla="*/ 258 w 10000"/>
              <a:gd name="connsiteY122" fmla="*/ 9310 h 10000"/>
              <a:gd name="connsiteX123" fmla="*/ 295 w 10000"/>
              <a:gd name="connsiteY123" fmla="*/ 9056 h 10000"/>
              <a:gd name="connsiteX124" fmla="*/ 295 w 10000"/>
              <a:gd name="connsiteY124" fmla="*/ 8789 h 10000"/>
              <a:gd name="connsiteX125" fmla="*/ 295 w 10000"/>
              <a:gd name="connsiteY125" fmla="*/ 8521 h 10000"/>
              <a:gd name="connsiteX126" fmla="*/ 258 w 10000"/>
              <a:gd name="connsiteY126" fmla="*/ 7972 h 10000"/>
              <a:gd name="connsiteX127" fmla="*/ 203 w 10000"/>
              <a:gd name="connsiteY127" fmla="*/ 7437 h 10000"/>
              <a:gd name="connsiteX128" fmla="*/ 166 w 10000"/>
              <a:gd name="connsiteY128" fmla="*/ 6915 h 10000"/>
              <a:gd name="connsiteX129" fmla="*/ 166 w 10000"/>
              <a:gd name="connsiteY129" fmla="*/ 6662 h 10000"/>
              <a:gd name="connsiteX130" fmla="*/ 184 w 10000"/>
              <a:gd name="connsiteY130" fmla="*/ 6437 h 10000"/>
              <a:gd name="connsiteX131" fmla="*/ 221 w 10000"/>
              <a:gd name="connsiteY131" fmla="*/ 6211 h 10000"/>
              <a:gd name="connsiteX132" fmla="*/ 276 w 10000"/>
              <a:gd name="connsiteY132" fmla="*/ 6014 h 10000"/>
              <a:gd name="connsiteX133" fmla="*/ 276 w 10000"/>
              <a:gd name="connsiteY133" fmla="*/ 6014 h 10000"/>
              <a:gd name="connsiteX134" fmla="*/ 331 w 10000"/>
              <a:gd name="connsiteY134" fmla="*/ 5887 h 10000"/>
              <a:gd name="connsiteX135" fmla="*/ 405 w 10000"/>
              <a:gd name="connsiteY135" fmla="*/ 5775 h 10000"/>
              <a:gd name="connsiteX136" fmla="*/ 497 w 10000"/>
              <a:gd name="connsiteY136" fmla="*/ 5676 h 10000"/>
              <a:gd name="connsiteX137" fmla="*/ 608 w 10000"/>
              <a:gd name="connsiteY137" fmla="*/ 5577 h 10000"/>
              <a:gd name="connsiteX138" fmla="*/ 718 w 10000"/>
              <a:gd name="connsiteY138" fmla="*/ 5493 h 10000"/>
              <a:gd name="connsiteX139" fmla="*/ 847 w 10000"/>
              <a:gd name="connsiteY139" fmla="*/ 5408 h 10000"/>
              <a:gd name="connsiteX140" fmla="*/ 976 w 10000"/>
              <a:gd name="connsiteY140" fmla="*/ 5338 h 10000"/>
              <a:gd name="connsiteX141" fmla="*/ 1123 w 10000"/>
              <a:gd name="connsiteY141" fmla="*/ 5268 h 10000"/>
              <a:gd name="connsiteX142" fmla="*/ 1436 w 10000"/>
              <a:gd name="connsiteY142" fmla="*/ 5155 h 10000"/>
              <a:gd name="connsiteX143" fmla="*/ 1768 w 10000"/>
              <a:gd name="connsiteY143" fmla="*/ 5042 h 10000"/>
              <a:gd name="connsiteX144" fmla="*/ 2431 w 10000"/>
              <a:gd name="connsiteY144" fmla="*/ 4831 h 10000"/>
              <a:gd name="connsiteX145" fmla="*/ 2431 w 10000"/>
              <a:gd name="connsiteY145" fmla="*/ 4831 h 10000"/>
              <a:gd name="connsiteX146" fmla="*/ 2615 w 10000"/>
              <a:gd name="connsiteY146" fmla="*/ 4761 h 10000"/>
              <a:gd name="connsiteX147" fmla="*/ 2799 w 10000"/>
              <a:gd name="connsiteY147" fmla="*/ 4676 h 10000"/>
              <a:gd name="connsiteX148" fmla="*/ 3131 w 10000"/>
              <a:gd name="connsiteY148" fmla="*/ 4507 h 10000"/>
              <a:gd name="connsiteX149" fmla="*/ 3297 w 10000"/>
              <a:gd name="connsiteY149" fmla="*/ 4423 h 10000"/>
              <a:gd name="connsiteX150" fmla="*/ 3481 w 10000"/>
              <a:gd name="connsiteY150" fmla="*/ 4366 h 10000"/>
              <a:gd name="connsiteX151" fmla="*/ 3683 w 10000"/>
              <a:gd name="connsiteY151" fmla="*/ 4310 h 10000"/>
              <a:gd name="connsiteX152" fmla="*/ 3923 w 10000"/>
              <a:gd name="connsiteY152" fmla="*/ 4282 h 10000"/>
              <a:gd name="connsiteX153" fmla="*/ 3923 w 10000"/>
              <a:gd name="connsiteY153" fmla="*/ 4282 h 10000"/>
              <a:gd name="connsiteX154" fmla="*/ 3831 w 10000"/>
              <a:gd name="connsiteY154" fmla="*/ 3887 h 10000"/>
              <a:gd name="connsiteX155" fmla="*/ 3775 w 10000"/>
              <a:gd name="connsiteY155" fmla="*/ 3704 h 10000"/>
              <a:gd name="connsiteX156" fmla="*/ 3720 w 10000"/>
              <a:gd name="connsiteY156" fmla="*/ 3549 h 10000"/>
              <a:gd name="connsiteX157" fmla="*/ 3628 w 10000"/>
              <a:gd name="connsiteY157" fmla="*/ 3408 h 10000"/>
              <a:gd name="connsiteX158" fmla="*/ 3536 w 10000"/>
              <a:gd name="connsiteY158" fmla="*/ 3268 h 10000"/>
              <a:gd name="connsiteX159" fmla="*/ 3407 w 10000"/>
              <a:gd name="connsiteY159" fmla="*/ 3155 h 10000"/>
              <a:gd name="connsiteX160" fmla="*/ 3260 w 10000"/>
              <a:gd name="connsiteY160" fmla="*/ 3056 h 10000"/>
              <a:gd name="connsiteX161" fmla="*/ 3260 w 10000"/>
              <a:gd name="connsiteY161" fmla="*/ 3056 h 10000"/>
              <a:gd name="connsiteX162" fmla="*/ 3076 w 10000"/>
              <a:gd name="connsiteY162" fmla="*/ 2310 h 10000"/>
              <a:gd name="connsiteX163" fmla="*/ 3002 w 10000"/>
              <a:gd name="connsiteY163" fmla="*/ 1972 h 10000"/>
              <a:gd name="connsiteX164" fmla="*/ 2983 w 10000"/>
              <a:gd name="connsiteY164" fmla="*/ 1817 h 10000"/>
              <a:gd name="connsiteX165" fmla="*/ 2983 w 10000"/>
              <a:gd name="connsiteY165" fmla="*/ 1662 h 10000"/>
              <a:gd name="connsiteX166" fmla="*/ 2983 w 10000"/>
              <a:gd name="connsiteY166" fmla="*/ 1507 h 10000"/>
              <a:gd name="connsiteX167" fmla="*/ 3002 w 10000"/>
              <a:gd name="connsiteY167" fmla="*/ 1366 h 10000"/>
              <a:gd name="connsiteX168" fmla="*/ 3039 w 10000"/>
              <a:gd name="connsiteY168" fmla="*/ 1211 h 10000"/>
              <a:gd name="connsiteX169" fmla="*/ 3094 w 10000"/>
              <a:gd name="connsiteY169" fmla="*/ 1070 h 10000"/>
              <a:gd name="connsiteX170" fmla="*/ 3168 w 10000"/>
              <a:gd name="connsiteY170" fmla="*/ 930 h 10000"/>
              <a:gd name="connsiteX171" fmla="*/ 3260 w 10000"/>
              <a:gd name="connsiteY171" fmla="*/ 789 h 10000"/>
              <a:gd name="connsiteX172" fmla="*/ 3389 w 10000"/>
              <a:gd name="connsiteY172" fmla="*/ 662 h 10000"/>
              <a:gd name="connsiteX173" fmla="*/ 3536 w 10000"/>
              <a:gd name="connsiteY173" fmla="*/ 521 h 10000"/>
              <a:gd name="connsiteX174" fmla="*/ 3536 w 10000"/>
              <a:gd name="connsiteY174" fmla="*/ 521 h 10000"/>
              <a:gd name="connsiteX175" fmla="*/ 3610 w 10000"/>
              <a:gd name="connsiteY175" fmla="*/ 521 h 10000"/>
              <a:gd name="connsiteX176" fmla="*/ 3683 w 10000"/>
              <a:gd name="connsiteY176" fmla="*/ 521 h 10000"/>
              <a:gd name="connsiteX177" fmla="*/ 3794 w 10000"/>
              <a:gd name="connsiteY177" fmla="*/ 507 h 10000"/>
              <a:gd name="connsiteX178" fmla="*/ 3904 w 10000"/>
              <a:gd name="connsiteY178" fmla="*/ 479 h 10000"/>
              <a:gd name="connsiteX179" fmla="*/ 3959 w 10000"/>
              <a:gd name="connsiteY179" fmla="*/ 479 h 10000"/>
              <a:gd name="connsiteX180" fmla="*/ 4033 w 10000"/>
              <a:gd name="connsiteY180" fmla="*/ 479 h 10000"/>
              <a:gd name="connsiteX181" fmla="*/ 4033 w 10000"/>
              <a:gd name="connsiteY181" fmla="*/ 479 h 10000"/>
              <a:gd name="connsiteX182" fmla="*/ 4088 w 10000"/>
              <a:gd name="connsiteY182" fmla="*/ 437 h 10000"/>
              <a:gd name="connsiteX183" fmla="*/ 4144 w 10000"/>
              <a:gd name="connsiteY183" fmla="*/ 380 h 10000"/>
              <a:gd name="connsiteX184" fmla="*/ 4217 w 10000"/>
              <a:gd name="connsiteY184" fmla="*/ 254 h 10000"/>
              <a:gd name="connsiteX185" fmla="*/ 4273 w 10000"/>
              <a:gd name="connsiteY185" fmla="*/ 127 h 10000"/>
              <a:gd name="connsiteX186" fmla="*/ 4309 w 10000"/>
              <a:gd name="connsiteY186" fmla="*/ 70 h 10000"/>
              <a:gd name="connsiteX187" fmla="*/ 4365 w 10000"/>
              <a:gd name="connsiteY187" fmla="*/ 14 h 10000"/>
              <a:gd name="connsiteX188" fmla="*/ 4365 w 10000"/>
              <a:gd name="connsiteY188" fmla="*/ 14 h 10000"/>
              <a:gd name="connsiteX0" fmla="*/ 4365 w 10000"/>
              <a:gd name="connsiteY0" fmla="*/ 14 h 10000"/>
              <a:gd name="connsiteX1" fmla="*/ 4365 w 10000"/>
              <a:gd name="connsiteY1" fmla="*/ 14 h 10000"/>
              <a:gd name="connsiteX2" fmla="*/ 4438 w 10000"/>
              <a:gd name="connsiteY2" fmla="*/ 0 h 10000"/>
              <a:gd name="connsiteX3" fmla="*/ 4457 w 10000"/>
              <a:gd name="connsiteY3" fmla="*/ 0 h 10000"/>
              <a:gd name="connsiteX4" fmla="*/ 4457 w 10000"/>
              <a:gd name="connsiteY4" fmla="*/ 14 h 10000"/>
              <a:gd name="connsiteX5" fmla="*/ 4438 w 10000"/>
              <a:gd name="connsiteY5" fmla="*/ 42 h 10000"/>
              <a:gd name="connsiteX6" fmla="*/ 4401 w 10000"/>
              <a:gd name="connsiteY6" fmla="*/ 85 h 10000"/>
              <a:gd name="connsiteX7" fmla="*/ 4291 w 10000"/>
              <a:gd name="connsiteY7" fmla="*/ 197 h 10000"/>
              <a:gd name="connsiteX8" fmla="*/ 4254 w 10000"/>
              <a:gd name="connsiteY8" fmla="*/ 254 h 10000"/>
              <a:gd name="connsiteX9" fmla="*/ 4254 w 10000"/>
              <a:gd name="connsiteY9" fmla="*/ 310 h 10000"/>
              <a:gd name="connsiteX10" fmla="*/ 4254 w 10000"/>
              <a:gd name="connsiteY10" fmla="*/ 310 h 10000"/>
              <a:gd name="connsiteX11" fmla="*/ 4678 w 10000"/>
              <a:gd name="connsiteY11" fmla="*/ 254 h 10000"/>
              <a:gd name="connsiteX12" fmla="*/ 4880 w 10000"/>
              <a:gd name="connsiteY12" fmla="*/ 239 h 10000"/>
              <a:gd name="connsiteX13" fmla="*/ 5083 w 10000"/>
              <a:gd name="connsiteY13" fmla="*/ 239 h 10000"/>
              <a:gd name="connsiteX14" fmla="*/ 5304 w 10000"/>
              <a:gd name="connsiteY14" fmla="*/ 239 h 10000"/>
              <a:gd name="connsiteX15" fmla="*/ 5506 w 10000"/>
              <a:gd name="connsiteY15" fmla="*/ 254 h 10000"/>
              <a:gd name="connsiteX16" fmla="*/ 5709 w 10000"/>
              <a:gd name="connsiteY16" fmla="*/ 282 h 10000"/>
              <a:gd name="connsiteX17" fmla="*/ 5893 w 10000"/>
              <a:gd name="connsiteY17" fmla="*/ 310 h 10000"/>
              <a:gd name="connsiteX18" fmla="*/ 6077 w 10000"/>
              <a:gd name="connsiteY18" fmla="*/ 366 h 10000"/>
              <a:gd name="connsiteX19" fmla="*/ 6243 w 10000"/>
              <a:gd name="connsiteY19" fmla="*/ 437 h 10000"/>
              <a:gd name="connsiteX20" fmla="*/ 6409 w 10000"/>
              <a:gd name="connsiteY20" fmla="*/ 507 h 10000"/>
              <a:gd name="connsiteX21" fmla="*/ 6556 w 10000"/>
              <a:gd name="connsiteY21" fmla="*/ 606 h 10000"/>
              <a:gd name="connsiteX22" fmla="*/ 6685 w 10000"/>
              <a:gd name="connsiteY22" fmla="*/ 718 h 10000"/>
              <a:gd name="connsiteX23" fmla="*/ 6796 w 10000"/>
              <a:gd name="connsiteY23" fmla="*/ 845 h 10000"/>
              <a:gd name="connsiteX24" fmla="*/ 6888 w 10000"/>
              <a:gd name="connsiteY24" fmla="*/ 986 h 10000"/>
              <a:gd name="connsiteX25" fmla="*/ 6961 w 10000"/>
              <a:gd name="connsiteY25" fmla="*/ 1155 h 10000"/>
              <a:gd name="connsiteX26" fmla="*/ 6961 w 10000"/>
              <a:gd name="connsiteY26" fmla="*/ 1155 h 10000"/>
              <a:gd name="connsiteX27" fmla="*/ 6980 w 10000"/>
              <a:gd name="connsiteY27" fmla="*/ 1268 h 10000"/>
              <a:gd name="connsiteX28" fmla="*/ 6998 w 10000"/>
              <a:gd name="connsiteY28" fmla="*/ 1380 h 10000"/>
              <a:gd name="connsiteX29" fmla="*/ 6980 w 10000"/>
              <a:gd name="connsiteY29" fmla="*/ 1493 h 10000"/>
              <a:gd name="connsiteX30" fmla="*/ 6961 w 10000"/>
              <a:gd name="connsiteY30" fmla="*/ 1606 h 10000"/>
              <a:gd name="connsiteX31" fmla="*/ 6888 w 10000"/>
              <a:gd name="connsiteY31" fmla="*/ 1803 h 10000"/>
              <a:gd name="connsiteX32" fmla="*/ 6869 w 10000"/>
              <a:gd name="connsiteY32" fmla="*/ 1901 h 10000"/>
              <a:gd name="connsiteX33" fmla="*/ 6851 w 10000"/>
              <a:gd name="connsiteY33" fmla="*/ 2000 h 10000"/>
              <a:gd name="connsiteX34" fmla="*/ 6851 w 10000"/>
              <a:gd name="connsiteY34" fmla="*/ 2000 h 10000"/>
              <a:gd name="connsiteX35" fmla="*/ 6851 w 10000"/>
              <a:gd name="connsiteY35" fmla="*/ 2155 h 10000"/>
              <a:gd name="connsiteX36" fmla="*/ 6888 w 10000"/>
              <a:gd name="connsiteY36" fmla="*/ 2310 h 10000"/>
              <a:gd name="connsiteX37" fmla="*/ 6924 w 10000"/>
              <a:gd name="connsiteY37" fmla="*/ 2493 h 10000"/>
              <a:gd name="connsiteX38" fmla="*/ 6943 w 10000"/>
              <a:gd name="connsiteY38" fmla="*/ 2662 h 10000"/>
              <a:gd name="connsiteX39" fmla="*/ 6924 w 10000"/>
              <a:gd name="connsiteY39" fmla="*/ 2746 h 10000"/>
              <a:gd name="connsiteX40" fmla="*/ 6906 w 10000"/>
              <a:gd name="connsiteY40" fmla="*/ 2831 h 10000"/>
              <a:gd name="connsiteX41" fmla="*/ 6888 w 10000"/>
              <a:gd name="connsiteY41" fmla="*/ 2901 h 10000"/>
              <a:gd name="connsiteX42" fmla="*/ 6851 w 10000"/>
              <a:gd name="connsiteY42" fmla="*/ 2972 h 10000"/>
              <a:gd name="connsiteX43" fmla="*/ 6777 w 10000"/>
              <a:gd name="connsiteY43" fmla="*/ 3028 h 10000"/>
              <a:gd name="connsiteX44" fmla="*/ 6703 w 10000"/>
              <a:gd name="connsiteY44" fmla="*/ 3070 h 10000"/>
              <a:gd name="connsiteX45" fmla="*/ 6593 w 10000"/>
              <a:gd name="connsiteY45" fmla="*/ 3113 h 10000"/>
              <a:gd name="connsiteX46" fmla="*/ 6464 w 10000"/>
              <a:gd name="connsiteY46" fmla="*/ 3141 h 10000"/>
              <a:gd name="connsiteX47" fmla="*/ 6464 w 10000"/>
              <a:gd name="connsiteY47" fmla="*/ 3141 h 10000"/>
              <a:gd name="connsiteX48" fmla="*/ 6464 w 10000"/>
              <a:gd name="connsiteY48" fmla="*/ 3268 h 10000"/>
              <a:gd name="connsiteX49" fmla="*/ 6427 w 10000"/>
              <a:gd name="connsiteY49" fmla="*/ 3394 h 10000"/>
              <a:gd name="connsiteX50" fmla="*/ 6335 w 10000"/>
              <a:gd name="connsiteY50" fmla="*/ 3648 h 10000"/>
              <a:gd name="connsiteX51" fmla="*/ 6298 w 10000"/>
              <a:gd name="connsiteY51" fmla="*/ 3775 h 10000"/>
              <a:gd name="connsiteX52" fmla="*/ 6280 w 10000"/>
              <a:gd name="connsiteY52" fmla="*/ 3887 h 10000"/>
              <a:gd name="connsiteX53" fmla="*/ 6298 w 10000"/>
              <a:gd name="connsiteY53" fmla="*/ 4014 h 10000"/>
              <a:gd name="connsiteX54" fmla="*/ 6354 w 10000"/>
              <a:gd name="connsiteY54" fmla="*/ 4155 h 10000"/>
              <a:gd name="connsiteX55" fmla="*/ 6354 w 10000"/>
              <a:gd name="connsiteY55" fmla="*/ 4155 h 10000"/>
              <a:gd name="connsiteX56" fmla="*/ 6556 w 10000"/>
              <a:gd name="connsiteY56" fmla="*/ 4268 h 10000"/>
              <a:gd name="connsiteX57" fmla="*/ 6740 w 10000"/>
              <a:gd name="connsiteY57" fmla="*/ 4380 h 10000"/>
              <a:gd name="connsiteX58" fmla="*/ 7164 w 10000"/>
              <a:gd name="connsiteY58" fmla="*/ 4577 h 10000"/>
              <a:gd name="connsiteX59" fmla="*/ 7993 w 10000"/>
              <a:gd name="connsiteY59" fmla="*/ 4930 h 10000"/>
              <a:gd name="connsiteX60" fmla="*/ 8398 w 10000"/>
              <a:gd name="connsiteY60" fmla="*/ 5113 h 10000"/>
              <a:gd name="connsiteX61" fmla="*/ 8785 w 10000"/>
              <a:gd name="connsiteY61" fmla="*/ 5310 h 10000"/>
              <a:gd name="connsiteX62" fmla="*/ 8969 w 10000"/>
              <a:gd name="connsiteY62" fmla="*/ 5423 h 10000"/>
              <a:gd name="connsiteX63" fmla="*/ 9134 w 10000"/>
              <a:gd name="connsiteY63" fmla="*/ 5535 h 10000"/>
              <a:gd name="connsiteX64" fmla="*/ 9300 w 10000"/>
              <a:gd name="connsiteY64" fmla="*/ 5662 h 10000"/>
              <a:gd name="connsiteX65" fmla="*/ 9448 w 10000"/>
              <a:gd name="connsiteY65" fmla="*/ 5803 h 10000"/>
              <a:gd name="connsiteX66" fmla="*/ 9448 w 10000"/>
              <a:gd name="connsiteY66" fmla="*/ 5803 h 10000"/>
              <a:gd name="connsiteX67" fmla="*/ 9540 w 10000"/>
              <a:gd name="connsiteY67" fmla="*/ 5901 h 10000"/>
              <a:gd name="connsiteX68" fmla="*/ 9613 w 10000"/>
              <a:gd name="connsiteY68" fmla="*/ 6014 h 10000"/>
              <a:gd name="connsiteX69" fmla="*/ 9687 w 10000"/>
              <a:gd name="connsiteY69" fmla="*/ 6127 h 10000"/>
              <a:gd name="connsiteX70" fmla="*/ 9742 w 10000"/>
              <a:gd name="connsiteY70" fmla="*/ 6239 h 10000"/>
              <a:gd name="connsiteX71" fmla="*/ 9816 w 10000"/>
              <a:gd name="connsiteY71" fmla="*/ 6479 h 10000"/>
              <a:gd name="connsiteX72" fmla="*/ 9871 w 10000"/>
              <a:gd name="connsiteY72" fmla="*/ 6718 h 10000"/>
              <a:gd name="connsiteX73" fmla="*/ 9890 w 10000"/>
              <a:gd name="connsiteY73" fmla="*/ 6972 h 10000"/>
              <a:gd name="connsiteX74" fmla="*/ 9871 w 10000"/>
              <a:gd name="connsiteY74" fmla="*/ 7239 h 10000"/>
              <a:gd name="connsiteX75" fmla="*/ 9853 w 10000"/>
              <a:gd name="connsiteY75" fmla="*/ 7507 h 10000"/>
              <a:gd name="connsiteX76" fmla="*/ 9816 w 10000"/>
              <a:gd name="connsiteY76" fmla="*/ 7789 h 10000"/>
              <a:gd name="connsiteX77" fmla="*/ 9742 w 10000"/>
              <a:gd name="connsiteY77" fmla="*/ 8338 h 10000"/>
              <a:gd name="connsiteX78" fmla="*/ 9724 w 10000"/>
              <a:gd name="connsiteY78" fmla="*/ 8620 h 10000"/>
              <a:gd name="connsiteX79" fmla="*/ 9724 w 10000"/>
              <a:gd name="connsiteY79" fmla="*/ 8901 h 10000"/>
              <a:gd name="connsiteX80" fmla="*/ 9742 w 10000"/>
              <a:gd name="connsiteY80" fmla="*/ 9183 h 10000"/>
              <a:gd name="connsiteX81" fmla="*/ 9779 w 10000"/>
              <a:gd name="connsiteY81" fmla="*/ 9451 h 10000"/>
              <a:gd name="connsiteX82" fmla="*/ 9871 w 10000"/>
              <a:gd name="connsiteY82" fmla="*/ 9718 h 10000"/>
              <a:gd name="connsiteX83" fmla="*/ 9926 w 10000"/>
              <a:gd name="connsiteY83" fmla="*/ 9859 h 10000"/>
              <a:gd name="connsiteX84" fmla="*/ 10000 w 10000"/>
              <a:gd name="connsiteY84" fmla="*/ 9986 h 10000"/>
              <a:gd name="connsiteX85" fmla="*/ 10000 w 10000"/>
              <a:gd name="connsiteY85" fmla="*/ 9986 h 10000"/>
              <a:gd name="connsiteX86" fmla="*/ 8987 w 10000"/>
              <a:gd name="connsiteY86" fmla="*/ 10000 h 10000"/>
              <a:gd name="connsiteX87" fmla="*/ 8748 w 10000"/>
              <a:gd name="connsiteY87" fmla="*/ 10000 h 10000"/>
              <a:gd name="connsiteX88" fmla="*/ 8527 w 10000"/>
              <a:gd name="connsiteY88" fmla="*/ 9972 h 10000"/>
              <a:gd name="connsiteX89" fmla="*/ 8435 w 10000"/>
              <a:gd name="connsiteY89" fmla="*/ 9958 h 10000"/>
              <a:gd name="connsiteX90" fmla="*/ 8343 w 10000"/>
              <a:gd name="connsiteY90" fmla="*/ 9915 h 10000"/>
              <a:gd name="connsiteX91" fmla="*/ 8287 w 10000"/>
              <a:gd name="connsiteY91" fmla="*/ 9873 h 10000"/>
              <a:gd name="connsiteX92" fmla="*/ 8232 w 10000"/>
              <a:gd name="connsiteY92" fmla="*/ 9817 h 10000"/>
              <a:gd name="connsiteX93" fmla="*/ 8232 w 10000"/>
              <a:gd name="connsiteY93" fmla="*/ 9817 h 10000"/>
              <a:gd name="connsiteX94" fmla="*/ 8177 w 10000"/>
              <a:gd name="connsiteY94" fmla="*/ 9803 h 10000"/>
              <a:gd name="connsiteX95" fmla="*/ 8140 w 10000"/>
              <a:gd name="connsiteY95" fmla="*/ 9817 h 10000"/>
              <a:gd name="connsiteX96" fmla="*/ 8122 w 10000"/>
              <a:gd name="connsiteY96" fmla="*/ 9845 h 10000"/>
              <a:gd name="connsiteX97" fmla="*/ 8122 w 10000"/>
              <a:gd name="connsiteY97" fmla="*/ 9887 h 10000"/>
              <a:gd name="connsiteX98" fmla="*/ 8122 w 10000"/>
              <a:gd name="connsiteY98" fmla="*/ 9958 h 10000"/>
              <a:gd name="connsiteX99" fmla="*/ 8103 w 10000"/>
              <a:gd name="connsiteY99" fmla="*/ 9986 h 10000"/>
              <a:gd name="connsiteX100" fmla="*/ 8066 w 10000"/>
              <a:gd name="connsiteY100" fmla="*/ 9986 h 10000"/>
              <a:gd name="connsiteX101" fmla="*/ 8066 w 10000"/>
              <a:gd name="connsiteY101" fmla="*/ 9986 h 10000"/>
              <a:gd name="connsiteX102" fmla="*/ 1989 w 10000"/>
              <a:gd name="connsiteY102" fmla="*/ 9986 h 10000"/>
              <a:gd name="connsiteX103" fmla="*/ 1989 w 10000"/>
              <a:gd name="connsiteY103" fmla="*/ 9986 h 10000"/>
              <a:gd name="connsiteX104" fmla="*/ 1989 w 10000"/>
              <a:gd name="connsiteY104" fmla="*/ 9873 h 10000"/>
              <a:gd name="connsiteX105" fmla="*/ 1989 w 10000"/>
              <a:gd name="connsiteY105" fmla="*/ 9746 h 10000"/>
              <a:gd name="connsiteX106" fmla="*/ 1989 w 10000"/>
              <a:gd name="connsiteY106" fmla="*/ 9648 h 10000"/>
              <a:gd name="connsiteX107" fmla="*/ 1971 w 10000"/>
              <a:gd name="connsiteY107" fmla="*/ 9606 h 10000"/>
              <a:gd name="connsiteX108" fmla="*/ 1934 w 10000"/>
              <a:gd name="connsiteY108" fmla="*/ 9563 h 10000"/>
              <a:gd name="connsiteX109" fmla="*/ 1934 w 10000"/>
              <a:gd name="connsiteY109" fmla="*/ 9563 h 10000"/>
              <a:gd name="connsiteX110" fmla="*/ 1860 w 10000"/>
              <a:gd name="connsiteY110" fmla="*/ 9592 h 10000"/>
              <a:gd name="connsiteX111" fmla="*/ 1823 w 10000"/>
              <a:gd name="connsiteY111" fmla="*/ 9620 h 10000"/>
              <a:gd name="connsiteX112" fmla="*/ 1786 w 10000"/>
              <a:gd name="connsiteY112" fmla="*/ 9676 h 10000"/>
              <a:gd name="connsiteX113" fmla="*/ 1768 w 10000"/>
              <a:gd name="connsiteY113" fmla="*/ 9732 h 10000"/>
              <a:gd name="connsiteX114" fmla="*/ 1750 w 10000"/>
              <a:gd name="connsiteY114" fmla="*/ 9859 h 10000"/>
              <a:gd name="connsiteX115" fmla="*/ 1713 w 10000"/>
              <a:gd name="connsiteY115" fmla="*/ 9986 h 10000"/>
              <a:gd name="connsiteX116" fmla="*/ 1713 w 10000"/>
              <a:gd name="connsiteY116" fmla="*/ 9986 h 10000"/>
              <a:gd name="connsiteX117" fmla="*/ 0 w 10000"/>
              <a:gd name="connsiteY117" fmla="*/ 9986 h 10000"/>
              <a:gd name="connsiteX118" fmla="*/ 0 w 10000"/>
              <a:gd name="connsiteY118" fmla="*/ 9986 h 10000"/>
              <a:gd name="connsiteX119" fmla="*/ 110 w 10000"/>
              <a:gd name="connsiteY119" fmla="*/ 9775 h 10000"/>
              <a:gd name="connsiteX120" fmla="*/ 203 w 10000"/>
              <a:gd name="connsiteY120" fmla="*/ 9549 h 10000"/>
              <a:gd name="connsiteX121" fmla="*/ 258 w 10000"/>
              <a:gd name="connsiteY121" fmla="*/ 9310 h 10000"/>
              <a:gd name="connsiteX122" fmla="*/ 295 w 10000"/>
              <a:gd name="connsiteY122" fmla="*/ 9056 h 10000"/>
              <a:gd name="connsiteX123" fmla="*/ 295 w 10000"/>
              <a:gd name="connsiteY123" fmla="*/ 8789 h 10000"/>
              <a:gd name="connsiteX124" fmla="*/ 295 w 10000"/>
              <a:gd name="connsiteY124" fmla="*/ 8521 h 10000"/>
              <a:gd name="connsiteX125" fmla="*/ 258 w 10000"/>
              <a:gd name="connsiteY125" fmla="*/ 7972 h 10000"/>
              <a:gd name="connsiteX126" fmla="*/ 203 w 10000"/>
              <a:gd name="connsiteY126" fmla="*/ 7437 h 10000"/>
              <a:gd name="connsiteX127" fmla="*/ 166 w 10000"/>
              <a:gd name="connsiteY127" fmla="*/ 6915 h 10000"/>
              <a:gd name="connsiteX128" fmla="*/ 166 w 10000"/>
              <a:gd name="connsiteY128" fmla="*/ 6662 h 10000"/>
              <a:gd name="connsiteX129" fmla="*/ 184 w 10000"/>
              <a:gd name="connsiteY129" fmla="*/ 6437 h 10000"/>
              <a:gd name="connsiteX130" fmla="*/ 221 w 10000"/>
              <a:gd name="connsiteY130" fmla="*/ 6211 h 10000"/>
              <a:gd name="connsiteX131" fmla="*/ 276 w 10000"/>
              <a:gd name="connsiteY131" fmla="*/ 6014 h 10000"/>
              <a:gd name="connsiteX132" fmla="*/ 276 w 10000"/>
              <a:gd name="connsiteY132" fmla="*/ 6014 h 10000"/>
              <a:gd name="connsiteX133" fmla="*/ 331 w 10000"/>
              <a:gd name="connsiteY133" fmla="*/ 5887 h 10000"/>
              <a:gd name="connsiteX134" fmla="*/ 405 w 10000"/>
              <a:gd name="connsiteY134" fmla="*/ 5775 h 10000"/>
              <a:gd name="connsiteX135" fmla="*/ 497 w 10000"/>
              <a:gd name="connsiteY135" fmla="*/ 5676 h 10000"/>
              <a:gd name="connsiteX136" fmla="*/ 608 w 10000"/>
              <a:gd name="connsiteY136" fmla="*/ 5577 h 10000"/>
              <a:gd name="connsiteX137" fmla="*/ 718 w 10000"/>
              <a:gd name="connsiteY137" fmla="*/ 5493 h 10000"/>
              <a:gd name="connsiteX138" fmla="*/ 847 w 10000"/>
              <a:gd name="connsiteY138" fmla="*/ 5408 h 10000"/>
              <a:gd name="connsiteX139" fmla="*/ 976 w 10000"/>
              <a:gd name="connsiteY139" fmla="*/ 5338 h 10000"/>
              <a:gd name="connsiteX140" fmla="*/ 1123 w 10000"/>
              <a:gd name="connsiteY140" fmla="*/ 5268 h 10000"/>
              <a:gd name="connsiteX141" fmla="*/ 1436 w 10000"/>
              <a:gd name="connsiteY141" fmla="*/ 5155 h 10000"/>
              <a:gd name="connsiteX142" fmla="*/ 1768 w 10000"/>
              <a:gd name="connsiteY142" fmla="*/ 5042 h 10000"/>
              <a:gd name="connsiteX143" fmla="*/ 2431 w 10000"/>
              <a:gd name="connsiteY143" fmla="*/ 4831 h 10000"/>
              <a:gd name="connsiteX144" fmla="*/ 2431 w 10000"/>
              <a:gd name="connsiteY144" fmla="*/ 4831 h 10000"/>
              <a:gd name="connsiteX145" fmla="*/ 2615 w 10000"/>
              <a:gd name="connsiteY145" fmla="*/ 4761 h 10000"/>
              <a:gd name="connsiteX146" fmla="*/ 2799 w 10000"/>
              <a:gd name="connsiteY146" fmla="*/ 4676 h 10000"/>
              <a:gd name="connsiteX147" fmla="*/ 3131 w 10000"/>
              <a:gd name="connsiteY147" fmla="*/ 4507 h 10000"/>
              <a:gd name="connsiteX148" fmla="*/ 3297 w 10000"/>
              <a:gd name="connsiteY148" fmla="*/ 4423 h 10000"/>
              <a:gd name="connsiteX149" fmla="*/ 3481 w 10000"/>
              <a:gd name="connsiteY149" fmla="*/ 4366 h 10000"/>
              <a:gd name="connsiteX150" fmla="*/ 3683 w 10000"/>
              <a:gd name="connsiteY150" fmla="*/ 4310 h 10000"/>
              <a:gd name="connsiteX151" fmla="*/ 3923 w 10000"/>
              <a:gd name="connsiteY151" fmla="*/ 4282 h 10000"/>
              <a:gd name="connsiteX152" fmla="*/ 3923 w 10000"/>
              <a:gd name="connsiteY152" fmla="*/ 4282 h 10000"/>
              <a:gd name="connsiteX153" fmla="*/ 3831 w 10000"/>
              <a:gd name="connsiteY153" fmla="*/ 3887 h 10000"/>
              <a:gd name="connsiteX154" fmla="*/ 3775 w 10000"/>
              <a:gd name="connsiteY154" fmla="*/ 3704 h 10000"/>
              <a:gd name="connsiteX155" fmla="*/ 3720 w 10000"/>
              <a:gd name="connsiteY155" fmla="*/ 3549 h 10000"/>
              <a:gd name="connsiteX156" fmla="*/ 3628 w 10000"/>
              <a:gd name="connsiteY156" fmla="*/ 3408 h 10000"/>
              <a:gd name="connsiteX157" fmla="*/ 3536 w 10000"/>
              <a:gd name="connsiteY157" fmla="*/ 3268 h 10000"/>
              <a:gd name="connsiteX158" fmla="*/ 3407 w 10000"/>
              <a:gd name="connsiteY158" fmla="*/ 3155 h 10000"/>
              <a:gd name="connsiteX159" fmla="*/ 3260 w 10000"/>
              <a:gd name="connsiteY159" fmla="*/ 3056 h 10000"/>
              <a:gd name="connsiteX160" fmla="*/ 3260 w 10000"/>
              <a:gd name="connsiteY160" fmla="*/ 3056 h 10000"/>
              <a:gd name="connsiteX161" fmla="*/ 3076 w 10000"/>
              <a:gd name="connsiteY161" fmla="*/ 2310 h 10000"/>
              <a:gd name="connsiteX162" fmla="*/ 3002 w 10000"/>
              <a:gd name="connsiteY162" fmla="*/ 1972 h 10000"/>
              <a:gd name="connsiteX163" fmla="*/ 2983 w 10000"/>
              <a:gd name="connsiteY163" fmla="*/ 1817 h 10000"/>
              <a:gd name="connsiteX164" fmla="*/ 2983 w 10000"/>
              <a:gd name="connsiteY164" fmla="*/ 1662 h 10000"/>
              <a:gd name="connsiteX165" fmla="*/ 2983 w 10000"/>
              <a:gd name="connsiteY165" fmla="*/ 1507 h 10000"/>
              <a:gd name="connsiteX166" fmla="*/ 3002 w 10000"/>
              <a:gd name="connsiteY166" fmla="*/ 1366 h 10000"/>
              <a:gd name="connsiteX167" fmla="*/ 3039 w 10000"/>
              <a:gd name="connsiteY167" fmla="*/ 1211 h 10000"/>
              <a:gd name="connsiteX168" fmla="*/ 3094 w 10000"/>
              <a:gd name="connsiteY168" fmla="*/ 1070 h 10000"/>
              <a:gd name="connsiteX169" fmla="*/ 3168 w 10000"/>
              <a:gd name="connsiteY169" fmla="*/ 930 h 10000"/>
              <a:gd name="connsiteX170" fmla="*/ 3260 w 10000"/>
              <a:gd name="connsiteY170" fmla="*/ 789 h 10000"/>
              <a:gd name="connsiteX171" fmla="*/ 3389 w 10000"/>
              <a:gd name="connsiteY171" fmla="*/ 662 h 10000"/>
              <a:gd name="connsiteX172" fmla="*/ 3536 w 10000"/>
              <a:gd name="connsiteY172" fmla="*/ 521 h 10000"/>
              <a:gd name="connsiteX173" fmla="*/ 3536 w 10000"/>
              <a:gd name="connsiteY173" fmla="*/ 521 h 10000"/>
              <a:gd name="connsiteX174" fmla="*/ 3610 w 10000"/>
              <a:gd name="connsiteY174" fmla="*/ 521 h 10000"/>
              <a:gd name="connsiteX175" fmla="*/ 3683 w 10000"/>
              <a:gd name="connsiteY175" fmla="*/ 521 h 10000"/>
              <a:gd name="connsiteX176" fmla="*/ 3794 w 10000"/>
              <a:gd name="connsiteY176" fmla="*/ 507 h 10000"/>
              <a:gd name="connsiteX177" fmla="*/ 3904 w 10000"/>
              <a:gd name="connsiteY177" fmla="*/ 479 h 10000"/>
              <a:gd name="connsiteX178" fmla="*/ 3959 w 10000"/>
              <a:gd name="connsiteY178" fmla="*/ 479 h 10000"/>
              <a:gd name="connsiteX179" fmla="*/ 4033 w 10000"/>
              <a:gd name="connsiteY179" fmla="*/ 479 h 10000"/>
              <a:gd name="connsiteX180" fmla="*/ 4033 w 10000"/>
              <a:gd name="connsiteY180" fmla="*/ 479 h 10000"/>
              <a:gd name="connsiteX181" fmla="*/ 4088 w 10000"/>
              <a:gd name="connsiteY181" fmla="*/ 437 h 10000"/>
              <a:gd name="connsiteX182" fmla="*/ 4144 w 10000"/>
              <a:gd name="connsiteY182" fmla="*/ 380 h 10000"/>
              <a:gd name="connsiteX183" fmla="*/ 4217 w 10000"/>
              <a:gd name="connsiteY183" fmla="*/ 254 h 10000"/>
              <a:gd name="connsiteX184" fmla="*/ 4273 w 10000"/>
              <a:gd name="connsiteY184" fmla="*/ 127 h 10000"/>
              <a:gd name="connsiteX185" fmla="*/ 4309 w 10000"/>
              <a:gd name="connsiteY185" fmla="*/ 70 h 10000"/>
              <a:gd name="connsiteX186" fmla="*/ 4365 w 10000"/>
              <a:gd name="connsiteY186" fmla="*/ 14 h 10000"/>
              <a:gd name="connsiteX187" fmla="*/ 4365 w 10000"/>
              <a:gd name="connsiteY187" fmla="*/ 14 h 10000"/>
              <a:gd name="connsiteX0" fmla="*/ 4365 w 10000"/>
              <a:gd name="connsiteY0" fmla="*/ 14 h 10000"/>
              <a:gd name="connsiteX1" fmla="*/ 4365 w 10000"/>
              <a:gd name="connsiteY1" fmla="*/ 14 h 10000"/>
              <a:gd name="connsiteX2" fmla="*/ 4438 w 10000"/>
              <a:gd name="connsiteY2" fmla="*/ 0 h 10000"/>
              <a:gd name="connsiteX3" fmla="*/ 4457 w 10000"/>
              <a:gd name="connsiteY3" fmla="*/ 0 h 10000"/>
              <a:gd name="connsiteX4" fmla="*/ 4457 w 10000"/>
              <a:gd name="connsiteY4" fmla="*/ 14 h 10000"/>
              <a:gd name="connsiteX5" fmla="*/ 4438 w 10000"/>
              <a:gd name="connsiteY5" fmla="*/ 42 h 10000"/>
              <a:gd name="connsiteX6" fmla="*/ 4401 w 10000"/>
              <a:gd name="connsiteY6" fmla="*/ 85 h 10000"/>
              <a:gd name="connsiteX7" fmla="*/ 4291 w 10000"/>
              <a:gd name="connsiteY7" fmla="*/ 197 h 10000"/>
              <a:gd name="connsiteX8" fmla="*/ 4254 w 10000"/>
              <a:gd name="connsiteY8" fmla="*/ 254 h 10000"/>
              <a:gd name="connsiteX9" fmla="*/ 4254 w 10000"/>
              <a:gd name="connsiteY9" fmla="*/ 310 h 10000"/>
              <a:gd name="connsiteX10" fmla="*/ 4254 w 10000"/>
              <a:gd name="connsiteY10" fmla="*/ 310 h 10000"/>
              <a:gd name="connsiteX11" fmla="*/ 4678 w 10000"/>
              <a:gd name="connsiteY11" fmla="*/ 254 h 10000"/>
              <a:gd name="connsiteX12" fmla="*/ 4880 w 10000"/>
              <a:gd name="connsiteY12" fmla="*/ 239 h 10000"/>
              <a:gd name="connsiteX13" fmla="*/ 5083 w 10000"/>
              <a:gd name="connsiteY13" fmla="*/ 239 h 10000"/>
              <a:gd name="connsiteX14" fmla="*/ 5304 w 10000"/>
              <a:gd name="connsiteY14" fmla="*/ 239 h 10000"/>
              <a:gd name="connsiteX15" fmla="*/ 5506 w 10000"/>
              <a:gd name="connsiteY15" fmla="*/ 254 h 10000"/>
              <a:gd name="connsiteX16" fmla="*/ 5709 w 10000"/>
              <a:gd name="connsiteY16" fmla="*/ 282 h 10000"/>
              <a:gd name="connsiteX17" fmla="*/ 5893 w 10000"/>
              <a:gd name="connsiteY17" fmla="*/ 310 h 10000"/>
              <a:gd name="connsiteX18" fmla="*/ 6077 w 10000"/>
              <a:gd name="connsiteY18" fmla="*/ 366 h 10000"/>
              <a:gd name="connsiteX19" fmla="*/ 6243 w 10000"/>
              <a:gd name="connsiteY19" fmla="*/ 437 h 10000"/>
              <a:gd name="connsiteX20" fmla="*/ 6409 w 10000"/>
              <a:gd name="connsiteY20" fmla="*/ 507 h 10000"/>
              <a:gd name="connsiteX21" fmla="*/ 6556 w 10000"/>
              <a:gd name="connsiteY21" fmla="*/ 606 h 10000"/>
              <a:gd name="connsiteX22" fmla="*/ 6685 w 10000"/>
              <a:gd name="connsiteY22" fmla="*/ 718 h 10000"/>
              <a:gd name="connsiteX23" fmla="*/ 6796 w 10000"/>
              <a:gd name="connsiteY23" fmla="*/ 845 h 10000"/>
              <a:gd name="connsiteX24" fmla="*/ 6888 w 10000"/>
              <a:gd name="connsiteY24" fmla="*/ 986 h 10000"/>
              <a:gd name="connsiteX25" fmla="*/ 6961 w 10000"/>
              <a:gd name="connsiteY25" fmla="*/ 1155 h 10000"/>
              <a:gd name="connsiteX26" fmla="*/ 6961 w 10000"/>
              <a:gd name="connsiteY26" fmla="*/ 1155 h 10000"/>
              <a:gd name="connsiteX27" fmla="*/ 6980 w 10000"/>
              <a:gd name="connsiteY27" fmla="*/ 1268 h 10000"/>
              <a:gd name="connsiteX28" fmla="*/ 6998 w 10000"/>
              <a:gd name="connsiteY28" fmla="*/ 1380 h 10000"/>
              <a:gd name="connsiteX29" fmla="*/ 6980 w 10000"/>
              <a:gd name="connsiteY29" fmla="*/ 1493 h 10000"/>
              <a:gd name="connsiteX30" fmla="*/ 6961 w 10000"/>
              <a:gd name="connsiteY30" fmla="*/ 1606 h 10000"/>
              <a:gd name="connsiteX31" fmla="*/ 6888 w 10000"/>
              <a:gd name="connsiteY31" fmla="*/ 1803 h 10000"/>
              <a:gd name="connsiteX32" fmla="*/ 6869 w 10000"/>
              <a:gd name="connsiteY32" fmla="*/ 1901 h 10000"/>
              <a:gd name="connsiteX33" fmla="*/ 6851 w 10000"/>
              <a:gd name="connsiteY33" fmla="*/ 2000 h 10000"/>
              <a:gd name="connsiteX34" fmla="*/ 6851 w 10000"/>
              <a:gd name="connsiteY34" fmla="*/ 2000 h 10000"/>
              <a:gd name="connsiteX35" fmla="*/ 6851 w 10000"/>
              <a:gd name="connsiteY35" fmla="*/ 2155 h 10000"/>
              <a:gd name="connsiteX36" fmla="*/ 6888 w 10000"/>
              <a:gd name="connsiteY36" fmla="*/ 2310 h 10000"/>
              <a:gd name="connsiteX37" fmla="*/ 6924 w 10000"/>
              <a:gd name="connsiteY37" fmla="*/ 2493 h 10000"/>
              <a:gd name="connsiteX38" fmla="*/ 6943 w 10000"/>
              <a:gd name="connsiteY38" fmla="*/ 2662 h 10000"/>
              <a:gd name="connsiteX39" fmla="*/ 6924 w 10000"/>
              <a:gd name="connsiteY39" fmla="*/ 2746 h 10000"/>
              <a:gd name="connsiteX40" fmla="*/ 6906 w 10000"/>
              <a:gd name="connsiteY40" fmla="*/ 2831 h 10000"/>
              <a:gd name="connsiteX41" fmla="*/ 6888 w 10000"/>
              <a:gd name="connsiteY41" fmla="*/ 2901 h 10000"/>
              <a:gd name="connsiteX42" fmla="*/ 6851 w 10000"/>
              <a:gd name="connsiteY42" fmla="*/ 2972 h 10000"/>
              <a:gd name="connsiteX43" fmla="*/ 6777 w 10000"/>
              <a:gd name="connsiteY43" fmla="*/ 3028 h 10000"/>
              <a:gd name="connsiteX44" fmla="*/ 6703 w 10000"/>
              <a:gd name="connsiteY44" fmla="*/ 3070 h 10000"/>
              <a:gd name="connsiteX45" fmla="*/ 6593 w 10000"/>
              <a:gd name="connsiteY45" fmla="*/ 3113 h 10000"/>
              <a:gd name="connsiteX46" fmla="*/ 6464 w 10000"/>
              <a:gd name="connsiteY46" fmla="*/ 3141 h 10000"/>
              <a:gd name="connsiteX47" fmla="*/ 6464 w 10000"/>
              <a:gd name="connsiteY47" fmla="*/ 3141 h 10000"/>
              <a:gd name="connsiteX48" fmla="*/ 6464 w 10000"/>
              <a:gd name="connsiteY48" fmla="*/ 3268 h 10000"/>
              <a:gd name="connsiteX49" fmla="*/ 6427 w 10000"/>
              <a:gd name="connsiteY49" fmla="*/ 3394 h 10000"/>
              <a:gd name="connsiteX50" fmla="*/ 6335 w 10000"/>
              <a:gd name="connsiteY50" fmla="*/ 3648 h 10000"/>
              <a:gd name="connsiteX51" fmla="*/ 6298 w 10000"/>
              <a:gd name="connsiteY51" fmla="*/ 3775 h 10000"/>
              <a:gd name="connsiteX52" fmla="*/ 6280 w 10000"/>
              <a:gd name="connsiteY52" fmla="*/ 3887 h 10000"/>
              <a:gd name="connsiteX53" fmla="*/ 6298 w 10000"/>
              <a:gd name="connsiteY53" fmla="*/ 4014 h 10000"/>
              <a:gd name="connsiteX54" fmla="*/ 6354 w 10000"/>
              <a:gd name="connsiteY54" fmla="*/ 4155 h 10000"/>
              <a:gd name="connsiteX55" fmla="*/ 6354 w 10000"/>
              <a:gd name="connsiteY55" fmla="*/ 4155 h 10000"/>
              <a:gd name="connsiteX56" fmla="*/ 6556 w 10000"/>
              <a:gd name="connsiteY56" fmla="*/ 4268 h 10000"/>
              <a:gd name="connsiteX57" fmla="*/ 6740 w 10000"/>
              <a:gd name="connsiteY57" fmla="*/ 4380 h 10000"/>
              <a:gd name="connsiteX58" fmla="*/ 7164 w 10000"/>
              <a:gd name="connsiteY58" fmla="*/ 4577 h 10000"/>
              <a:gd name="connsiteX59" fmla="*/ 7993 w 10000"/>
              <a:gd name="connsiteY59" fmla="*/ 4930 h 10000"/>
              <a:gd name="connsiteX60" fmla="*/ 8398 w 10000"/>
              <a:gd name="connsiteY60" fmla="*/ 5113 h 10000"/>
              <a:gd name="connsiteX61" fmla="*/ 8785 w 10000"/>
              <a:gd name="connsiteY61" fmla="*/ 5310 h 10000"/>
              <a:gd name="connsiteX62" fmla="*/ 8969 w 10000"/>
              <a:gd name="connsiteY62" fmla="*/ 5423 h 10000"/>
              <a:gd name="connsiteX63" fmla="*/ 9134 w 10000"/>
              <a:gd name="connsiteY63" fmla="*/ 5535 h 10000"/>
              <a:gd name="connsiteX64" fmla="*/ 9300 w 10000"/>
              <a:gd name="connsiteY64" fmla="*/ 5662 h 10000"/>
              <a:gd name="connsiteX65" fmla="*/ 9448 w 10000"/>
              <a:gd name="connsiteY65" fmla="*/ 5803 h 10000"/>
              <a:gd name="connsiteX66" fmla="*/ 9448 w 10000"/>
              <a:gd name="connsiteY66" fmla="*/ 5803 h 10000"/>
              <a:gd name="connsiteX67" fmla="*/ 9540 w 10000"/>
              <a:gd name="connsiteY67" fmla="*/ 5901 h 10000"/>
              <a:gd name="connsiteX68" fmla="*/ 9613 w 10000"/>
              <a:gd name="connsiteY68" fmla="*/ 6014 h 10000"/>
              <a:gd name="connsiteX69" fmla="*/ 9687 w 10000"/>
              <a:gd name="connsiteY69" fmla="*/ 6127 h 10000"/>
              <a:gd name="connsiteX70" fmla="*/ 9742 w 10000"/>
              <a:gd name="connsiteY70" fmla="*/ 6239 h 10000"/>
              <a:gd name="connsiteX71" fmla="*/ 9816 w 10000"/>
              <a:gd name="connsiteY71" fmla="*/ 6479 h 10000"/>
              <a:gd name="connsiteX72" fmla="*/ 9871 w 10000"/>
              <a:gd name="connsiteY72" fmla="*/ 6718 h 10000"/>
              <a:gd name="connsiteX73" fmla="*/ 9890 w 10000"/>
              <a:gd name="connsiteY73" fmla="*/ 6972 h 10000"/>
              <a:gd name="connsiteX74" fmla="*/ 9871 w 10000"/>
              <a:gd name="connsiteY74" fmla="*/ 7239 h 10000"/>
              <a:gd name="connsiteX75" fmla="*/ 9853 w 10000"/>
              <a:gd name="connsiteY75" fmla="*/ 7507 h 10000"/>
              <a:gd name="connsiteX76" fmla="*/ 9816 w 10000"/>
              <a:gd name="connsiteY76" fmla="*/ 7789 h 10000"/>
              <a:gd name="connsiteX77" fmla="*/ 9742 w 10000"/>
              <a:gd name="connsiteY77" fmla="*/ 8338 h 10000"/>
              <a:gd name="connsiteX78" fmla="*/ 9724 w 10000"/>
              <a:gd name="connsiteY78" fmla="*/ 8620 h 10000"/>
              <a:gd name="connsiteX79" fmla="*/ 9724 w 10000"/>
              <a:gd name="connsiteY79" fmla="*/ 8901 h 10000"/>
              <a:gd name="connsiteX80" fmla="*/ 9742 w 10000"/>
              <a:gd name="connsiteY80" fmla="*/ 9183 h 10000"/>
              <a:gd name="connsiteX81" fmla="*/ 9779 w 10000"/>
              <a:gd name="connsiteY81" fmla="*/ 9451 h 10000"/>
              <a:gd name="connsiteX82" fmla="*/ 9871 w 10000"/>
              <a:gd name="connsiteY82" fmla="*/ 9718 h 10000"/>
              <a:gd name="connsiteX83" fmla="*/ 9926 w 10000"/>
              <a:gd name="connsiteY83" fmla="*/ 9859 h 10000"/>
              <a:gd name="connsiteX84" fmla="*/ 10000 w 10000"/>
              <a:gd name="connsiteY84" fmla="*/ 9986 h 10000"/>
              <a:gd name="connsiteX85" fmla="*/ 10000 w 10000"/>
              <a:gd name="connsiteY85" fmla="*/ 9986 h 10000"/>
              <a:gd name="connsiteX86" fmla="*/ 8987 w 10000"/>
              <a:gd name="connsiteY86" fmla="*/ 10000 h 10000"/>
              <a:gd name="connsiteX87" fmla="*/ 8748 w 10000"/>
              <a:gd name="connsiteY87" fmla="*/ 10000 h 10000"/>
              <a:gd name="connsiteX88" fmla="*/ 8527 w 10000"/>
              <a:gd name="connsiteY88" fmla="*/ 9972 h 10000"/>
              <a:gd name="connsiteX89" fmla="*/ 8343 w 10000"/>
              <a:gd name="connsiteY89" fmla="*/ 9915 h 10000"/>
              <a:gd name="connsiteX90" fmla="*/ 8287 w 10000"/>
              <a:gd name="connsiteY90" fmla="*/ 9873 h 10000"/>
              <a:gd name="connsiteX91" fmla="*/ 8232 w 10000"/>
              <a:gd name="connsiteY91" fmla="*/ 9817 h 10000"/>
              <a:gd name="connsiteX92" fmla="*/ 8232 w 10000"/>
              <a:gd name="connsiteY92" fmla="*/ 9817 h 10000"/>
              <a:gd name="connsiteX93" fmla="*/ 8177 w 10000"/>
              <a:gd name="connsiteY93" fmla="*/ 9803 h 10000"/>
              <a:gd name="connsiteX94" fmla="*/ 8140 w 10000"/>
              <a:gd name="connsiteY94" fmla="*/ 9817 h 10000"/>
              <a:gd name="connsiteX95" fmla="*/ 8122 w 10000"/>
              <a:gd name="connsiteY95" fmla="*/ 9845 h 10000"/>
              <a:gd name="connsiteX96" fmla="*/ 8122 w 10000"/>
              <a:gd name="connsiteY96" fmla="*/ 9887 h 10000"/>
              <a:gd name="connsiteX97" fmla="*/ 8122 w 10000"/>
              <a:gd name="connsiteY97" fmla="*/ 9958 h 10000"/>
              <a:gd name="connsiteX98" fmla="*/ 8103 w 10000"/>
              <a:gd name="connsiteY98" fmla="*/ 9986 h 10000"/>
              <a:gd name="connsiteX99" fmla="*/ 8066 w 10000"/>
              <a:gd name="connsiteY99" fmla="*/ 9986 h 10000"/>
              <a:gd name="connsiteX100" fmla="*/ 8066 w 10000"/>
              <a:gd name="connsiteY100" fmla="*/ 9986 h 10000"/>
              <a:gd name="connsiteX101" fmla="*/ 1989 w 10000"/>
              <a:gd name="connsiteY101" fmla="*/ 9986 h 10000"/>
              <a:gd name="connsiteX102" fmla="*/ 1989 w 10000"/>
              <a:gd name="connsiteY102" fmla="*/ 9986 h 10000"/>
              <a:gd name="connsiteX103" fmla="*/ 1989 w 10000"/>
              <a:gd name="connsiteY103" fmla="*/ 9873 h 10000"/>
              <a:gd name="connsiteX104" fmla="*/ 1989 w 10000"/>
              <a:gd name="connsiteY104" fmla="*/ 9746 h 10000"/>
              <a:gd name="connsiteX105" fmla="*/ 1989 w 10000"/>
              <a:gd name="connsiteY105" fmla="*/ 9648 h 10000"/>
              <a:gd name="connsiteX106" fmla="*/ 1971 w 10000"/>
              <a:gd name="connsiteY106" fmla="*/ 9606 h 10000"/>
              <a:gd name="connsiteX107" fmla="*/ 1934 w 10000"/>
              <a:gd name="connsiteY107" fmla="*/ 9563 h 10000"/>
              <a:gd name="connsiteX108" fmla="*/ 1934 w 10000"/>
              <a:gd name="connsiteY108" fmla="*/ 9563 h 10000"/>
              <a:gd name="connsiteX109" fmla="*/ 1860 w 10000"/>
              <a:gd name="connsiteY109" fmla="*/ 9592 h 10000"/>
              <a:gd name="connsiteX110" fmla="*/ 1823 w 10000"/>
              <a:gd name="connsiteY110" fmla="*/ 9620 h 10000"/>
              <a:gd name="connsiteX111" fmla="*/ 1786 w 10000"/>
              <a:gd name="connsiteY111" fmla="*/ 9676 h 10000"/>
              <a:gd name="connsiteX112" fmla="*/ 1768 w 10000"/>
              <a:gd name="connsiteY112" fmla="*/ 9732 h 10000"/>
              <a:gd name="connsiteX113" fmla="*/ 1750 w 10000"/>
              <a:gd name="connsiteY113" fmla="*/ 9859 h 10000"/>
              <a:gd name="connsiteX114" fmla="*/ 1713 w 10000"/>
              <a:gd name="connsiteY114" fmla="*/ 9986 h 10000"/>
              <a:gd name="connsiteX115" fmla="*/ 1713 w 10000"/>
              <a:gd name="connsiteY115" fmla="*/ 9986 h 10000"/>
              <a:gd name="connsiteX116" fmla="*/ 0 w 10000"/>
              <a:gd name="connsiteY116" fmla="*/ 9986 h 10000"/>
              <a:gd name="connsiteX117" fmla="*/ 0 w 10000"/>
              <a:gd name="connsiteY117" fmla="*/ 9986 h 10000"/>
              <a:gd name="connsiteX118" fmla="*/ 110 w 10000"/>
              <a:gd name="connsiteY118" fmla="*/ 9775 h 10000"/>
              <a:gd name="connsiteX119" fmla="*/ 203 w 10000"/>
              <a:gd name="connsiteY119" fmla="*/ 9549 h 10000"/>
              <a:gd name="connsiteX120" fmla="*/ 258 w 10000"/>
              <a:gd name="connsiteY120" fmla="*/ 9310 h 10000"/>
              <a:gd name="connsiteX121" fmla="*/ 295 w 10000"/>
              <a:gd name="connsiteY121" fmla="*/ 9056 h 10000"/>
              <a:gd name="connsiteX122" fmla="*/ 295 w 10000"/>
              <a:gd name="connsiteY122" fmla="*/ 8789 h 10000"/>
              <a:gd name="connsiteX123" fmla="*/ 295 w 10000"/>
              <a:gd name="connsiteY123" fmla="*/ 8521 h 10000"/>
              <a:gd name="connsiteX124" fmla="*/ 258 w 10000"/>
              <a:gd name="connsiteY124" fmla="*/ 7972 h 10000"/>
              <a:gd name="connsiteX125" fmla="*/ 203 w 10000"/>
              <a:gd name="connsiteY125" fmla="*/ 7437 h 10000"/>
              <a:gd name="connsiteX126" fmla="*/ 166 w 10000"/>
              <a:gd name="connsiteY126" fmla="*/ 6915 h 10000"/>
              <a:gd name="connsiteX127" fmla="*/ 166 w 10000"/>
              <a:gd name="connsiteY127" fmla="*/ 6662 h 10000"/>
              <a:gd name="connsiteX128" fmla="*/ 184 w 10000"/>
              <a:gd name="connsiteY128" fmla="*/ 6437 h 10000"/>
              <a:gd name="connsiteX129" fmla="*/ 221 w 10000"/>
              <a:gd name="connsiteY129" fmla="*/ 6211 h 10000"/>
              <a:gd name="connsiteX130" fmla="*/ 276 w 10000"/>
              <a:gd name="connsiteY130" fmla="*/ 6014 h 10000"/>
              <a:gd name="connsiteX131" fmla="*/ 276 w 10000"/>
              <a:gd name="connsiteY131" fmla="*/ 6014 h 10000"/>
              <a:gd name="connsiteX132" fmla="*/ 331 w 10000"/>
              <a:gd name="connsiteY132" fmla="*/ 5887 h 10000"/>
              <a:gd name="connsiteX133" fmla="*/ 405 w 10000"/>
              <a:gd name="connsiteY133" fmla="*/ 5775 h 10000"/>
              <a:gd name="connsiteX134" fmla="*/ 497 w 10000"/>
              <a:gd name="connsiteY134" fmla="*/ 5676 h 10000"/>
              <a:gd name="connsiteX135" fmla="*/ 608 w 10000"/>
              <a:gd name="connsiteY135" fmla="*/ 5577 h 10000"/>
              <a:gd name="connsiteX136" fmla="*/ 718 w 10000"/>
              <a:gd name="connsiteY136" fmla="*/ 5493 h 10000"/>
              <a:gd name="connsiteX137" fmla="*/ 847 w 10000"/>
              <a:gd name="connsiteY137" fmla="*/ 5408 h 10000"/>
              <a:gd name="connsiteX138" fmla="*/ 976 w 10000"/>
              <a:gd name="connsiteY138" fmla="*/ 5338 h 10000"/>
              <a:gd name="connsiteX139" fmla="*/ 1123 w 10000"/>
              <a:gd name="connsiteY139" fmla="*/ 5268 h 10000"/>
              <a:gd name="connsiteX140" fmla="*/ 1436 w 10000"/>
              <a:gd name="connsiteY140" fmla="*/ 5155 h 10000"/>
              <a:gd name="connsiteX141" fmla="*/ 1768 w 10000"/>
              <a:gd name="connsiteY141" fmla="*/ 5042 h 10000"/>
              <a:gd name="connsiteX142" fmla="*/ 2431 w 10000"/>
              <a:gd name="connsiteY142" fmla="*/ 4831 h 10000"/>
              <a:gd name="connsiteX143" fmla="*/ 2431 w 10000"/>
              <a:gd name="connsiteY143" fmla="*/ 4831 h 10000"/>
              <a:gd name="connsiteX144" fmla="*/ 2615 w 10000"/>
              <a:gd name="connsiteY144" fmla="*/ 4761 h 10000"/>
              <a:gd name="connsiteX145" fmla="*/ 2799 w 10000"/>
              <a:gd name="connsiteY145" fmla="*/ 4676 h 10000"/>
              <a:gd name="connsiteX146" fmla="*/ 3131 w 10000"/>
              <a:gd name="connsiteY146" fmla="*/ 4507 h 10000"/>
              <a:gd name="connsiteX147" fmla="*/ 3297 w 10000"/>
              <a:gd name="connsiteY147" fmla="*/ 4423 h 10000"/>
              <a:gd name="connsiteX148" fmla="*/ 3481 w 10000"/>
              <a:gd name="connsiteY148" fmla="*/ 4366 h 10000"/>
              <a:gd name="connsiteX149" fmla="*/ 3683 w 10000"/>
              <a:gd name="connsiteY149" fmla="*/ 4310 h 10000"/>
              <a:gd name="connsiteX150" fmla="*/ 3923 w 10000"/>
              <a:gd name="connsiteY150" fmla="*/ 4282 h 10000"/>
              <a:gd name="connsiteX151" fmla="*/ 3923 w 10000"/>
              <a:gd name="connsiteY151" fmla="*/ 4282 h 10000"/>
              <a:gd name="connsiteX152" fmla="*/ 3831 w 10000"/>
              <a:gd name="connsiteY152" fmla="*/ 3887 h 10000"/>
              <a:gd name="connsiteX153" fmla="*/ 3775 w 10000"/>
              <a:gd name="connsiteY153" fmla="*/ 3704 h 10000"/>
              <a:gd name="connsiteX154" fmla="*/ 3720 w 10000"/>
              <a:gd name="connsiteY154" fmla="*/ 3549 h 10000"/>
              <a:gd name="connsiteX155" fmla="*/ 3628 w 10000"/>
              <a:gd name="connsiteY155" fmla="*/ 3408 h 10000"/>
              <a:gd name="connsiteX156" fmla="*/ 3536 w 10000"/>
              <a:gd name="connsiteY156" fmla="*/ 3268 h 10000"/>
              <a:gd name="connsiteX157" fmla="*/ 3407 w 10000"/>
              <a:gd name="connsiteY157" fmla="*/ 3155 h 10000"/>
              <a:gd name="connsiteX158" fmla="*/ 3260 w 10000"/>
              <a:gd name="connsiteY158" fmla="*/ 3056 h 10000"/>
              <a:gd name="connsiteX159" fmla="*/ 3260 w 10000"/>
              <a:gd name="connsiteY159" fmla="*/ 3056 h 10000"/>
              <a:gd name="connsiteX160" fmla="*/ 3076 w 10000"/>
              <a:gd name="connsiteY160" fmla="*/ 2310 h 10000"/>
              <a:gd name="connsiteX161" fmla="*/ 3002 w 10000"/>
              <a:gd name="connsiteY161" fmla="*/ 1972 h 10000"/>
              <a:gd name="connsiteX162" fmla="*/ 2983 w 10000"/>
              <a:gd name="connsiteY162" fmla="*/ 1817 h 10000"/>
              <a:gd name="connsiteX163" fmla="*/ 2983 w 10000"/>
              <a:gd name="connsiteY163" fmla="*/ 1662 h 10000"/>
              <a:gd name="connsiteX164" fmla="*/ 2983 w 10000"/>
              <a:gd name="connsiteY164" fmla="*/ 1507 h 10000"/>
              <a:gd name="connsiteX165" fmla="*/ 3002 w 10000"/>
              <a:gd name="connsiteY165" fmla="*/ 1366 h 10000"/>
              <a:gd name="connsiteX166" fmla="*/ 3039 w 10000"/>
              <a:gd name="connsiteY166" fmla="*/ 1211 h 10000"/>
              <a:gd name="connsiteX167" fmla="*/ 3094 w 10000"/>
              <a:gd name="connsiteY167" fmla="*/ 1070 h 10000"/>
              <a:gd name="connsiteX168" fmla="*/ 3168 w 10000"/>
              <a:gd name="connsiteY168" fmla="*/ 930 h 10000"/>
              <a:gd name="connsiteX169" fmla="*/ 3260 w 10000"/>
              <a:gd name="connsiteY169" fmla="*/ 789 h 10000"/>
              <a:gd name="connsiteX170" fmla="*/ 3389 w 10000"/>
              <a:gd name="connsiteY170" fmla="*/ 662 h 10000"/>
              <a:gd name="connsiteX171" fmla="*/ 3536 w 10000"/>
              <a:gd name="connsiteY171" fmla="*/ 521 h 10000"/>
              <a:gd name="connsiteX172" fmla="*/ 3536 w 10000"/>
              <a:gd name="connsiteY172" fmla="*/ 521 h 10000"/>
              <a:gd name="connsiteX173" fmla="*/ 3610 w 10000"/>
              <a:gd name="connsiteY173" fmla="*/ 521 h 10000"/>
              <a:gd name="connsiteX174" fmla="*/ 3683 w 10000"/>
              <a:gd name="connsiteY174" fmla="*/ 521 h 10000"/>
              <a:gd name="connsiteX175" fmla="*/ 3794 w 10000"/>
              <a:gd name="connsiteY175" fmla="*/ 507 h 10000"/>
              <a:gd name="connsiteX176" fmla="*/ 3904 w 10000"/>
              <a:gd name="connsiteY176" fmla="*/ 479 h 10000"/>
              <a:gd name="connsiteX177" fmla="*/ 3959 w 10000"/>
              <a:gd name="connsiteY177" fmla="*/ 479 h 10000"/>
              <a:gd name="connsiteX178" fmla="*/ 4033 w 10000"/>
              <a:gd name="connsiteY178" fmla="*/ 479 h 10000"/>
              <a:gd name="connsiteX179" fmla="*/ 4033 w 10000"/>
              <a:gd name="connsiteY179" fmla="*/ 479 h 10000"/>
              <a:gd name="connsiteX180" fmla="*/ 4088 w 10000"/>
              <a:gd name="connsiteY180" fmla="*/ 437 h 10000"/>
              <a:gd name="connsiteX181" fmla="*/ 4144 w 10000"/>
              <a:gd name="connsiteY181" fmla="*/ 380 h 10000"/>
              <a:gd name="connsiteX182" fmla="*/ 4217 w 10000"/>
              <a:gd name="connsiteY182" fmla="*/ 254 h 10000"/>
              <a:gd name="connsiteX183" fmla="*/ 4273 w 10000"/>
              <a:gd name="connsiteY183" fmla="*/ 127 h 10000"/>
              <a:gd name="connsiteX184" fmla="*/ 4309 w 10000"/>
              <a:gd name="connsiteY184" fmla="*/ 70 h 10000"/>
              <a:gd name="connsiteX185" fmla="*/ 4365 w 10000"/>
              <a:gd name="connsiteY185" fmla="*/ 14 h 10000"/>
              <a:gd name="connsiteX186" fmla="*/ 4365 w 10000"/>
              <a:gd name="connsiteY186" fmla="*/ 14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000" h="10000">
                <a:moveTo>
                  <a:pt x="4365" y="14"/>
                </a:moveTo>
                <a:lnTo>
                  <a:pt x="4365" y="14"/>
                </a:lnTo>
                <a:cubicBezTo>
                  <a:pt x="4389" y="9"/>
                  <a:pt x="4414" y="5"/>
                  <a:pt x="4438" y="0"/>
                </a:cubicBezTo>
                <a:lnTo>
                  <a:pt x="4457" y="0"/>
                </a:lnTo>
                <a:lnTo>
                  <a:pt x="4457" y="14"/>
                </a:lnTo>
                <a:cubicBezTo>
                  <a:pt x="4451" y="23"/>
                  <a:pt x="4444" y="33"/>
                  <a:pt x="4438" y="42"/>
                </a:cubicBezTo>
                <a:lnTo>
                  <a:pt x="4401" y="85"/>
                </a:lnTo>
                <a:cubicBezTo>
                  <a:pt x="4364" y="122"/>
                  <a:pt x="4328" y="160"/>
                  <a:pt x="4291" y="197"/>
                </a:cubicBezTo>
                <a:cubicBezTo>
                  <a:pt x="4279" y="216"/>
                  <a:pt x="4266" y="235"/>
                  <a:pt x="4254" y="254"/>
                </a:cubicBezTo>
                <a:lnTo>
                  <a:pt x="4254" y="310"/>
                </a:lnTo>
                <a:lnTo>
                  <a:pt x="4254" y="310"/>
                </a:lnTo>
                <a:lnTo>
                  <a:pt x="4678" y="254"/>
                </a:lnTo>
                <a:lnTo>
                  <a:pt x="4880" y="239"/>
                </a:lnTo>
                <a:lnTo>
                  <a:pt x="5083" y="239"/>
                </a:lnTo>
                <a:lnTo>
                  <a:pt x="5304" y="239"/>
                </a:lnTo>
                <a:lnTo>
                  <a:pt x="5506" y="254"/>
                </a:lnTo>
                <a:lnTo>
                  <a:pt x="5709" y="282"/>
                </a:lnTo>
                <a:lnTo>
                  <a:pt x="5893" y="310"/>
                </a:lnTo>
                <a:lnTo>
                  <a:pt x="6077" y="366"/>
                </a:lnTo>
                <a:lnTo>
                  <a:pt x="6243" y="437"/>
                </a:lnTo>
                <a:lnTo>
                  <a:pt x="6409" y="507"/>
                </a:lnTo>
                <a:lnTo>
                  <a:pt x="6556" y="606"/>
                </a:lnTo>
                <a:lnTo>
                  <a:pt x="6685" y="718"/>
                </a:lnTo>
                <a:lnTo>
                  <a:pt x="6796" y="845"/>
                </a:lnTo>
                <a:cubicBezTo>
                  <a:pt x="6827" y="892"/>
                  <a:pt x="6857" y="939"/>
                  <a:pt x="6888" y="986"/>
                </a:cubicBezTo>
                <a:cubicBezTo>
                  <a:pt x="6912" y="1042"/>
                  <a:pt x="6937" y="1099"/>
                  <a:pt x="6961" y="1155"/>
                </a:cubicBezTo>
                <a:lnTo>
                  <a:pt x="6961" y="1155"/>
                </a:lnTo>
                <a:cubicBezTo>
                  <a:pt x="6967" y="1193"/>
                  <a:pt x="6974" y="1230"/>
                  <a:pt x="6980" y="1268"/>
                </a:cubicBezTo>
                <a:cubicBezTo>
                  <a:pt x="6986" y="1305"/>
                  <a:pt x="6992" y="1343"/>
                  <a:pt x="6998" y="1380"/>
                </a:cubicBezTo>
                <a:cubicBezTo>
                  <a:pt x="6992" y="1418"/>
                  <a:pt x="6986" y="1455"/>
                  <a:pt x="6980" y="1493"/>
                </a:cubicBezTo>
                <a:cubicBezTo>
                  <a:pt x="6974" y="1531"/>
                  <a:pt x="6967" y="1568"/>
                  <a:pt x="6961" y="1606"/>
                </a:cubicBezTo>
                <a:cubicBezTo>
                  <a:pt x="6937" y="1672"/>
                  <a:pt x="6912" y="1737"/>
                  <a:pt x="6888" y="1803"/>
                </a:cubicBezTo>
                <a:cubicBezTo>
                  <a:pt x="6882" y="1836"/>
                  <a:pt x="6875" y="1868"/>
                  <a:pt x="6869" y="1901"/>
                </a:cubicBezTo>
                <a:lnTo>
                  <a:pt x="6851" y="2000"/>
                </a:lnTo>
                <a:lnTo>
                  <a:pt x="6851" y="2000"/>
                </a:lnTo>
                <a:lnTo>
                  <a:pt x="6851" y="2155"/>
                </a:lnTo>
                <a:cubicBezTo>
                  <a:pt x="6863" y="2207"/>
                  <a:pt x="6876" y="2258"/>
                  <a:pt x="6888" y="2310"/>
                </a:cubicBezTo>
                <a:lnTo>
                  <a:pt x="6924" y="2493"/>
                </a:lnTo>
                <a:cubicBezTo>
                  <a:pt x="6930" y="2549"/>
                  <a:pt x="6937" y="2606"/>
                  <a:pt x="6943" y="2662"/>
                </a:cubicBezTo>
                <a:cubicBezTo>
                  <a:pt x="6937" y="2690"/>
                  <a:pt x="6930" y="2718"/>
                  <a:pt x="6924" y="2746"/>
                </a:cubicBezTo>
                <a:cubicBezTo>
                  <a:pt x="6918" y="2774"/>
                  <a:pt x="6912" y="2803"/>
                  <a:pt x="6906" y="2831"/>
                </a:cubicBezTo>
                <a:cubicBezTo>
                  <a:pt x="6900" y="2854"/>
                  <a:pt x="6894" y="2878"/>
                  <a:pt x="6888" y="2901"/>
                </a:cubicBezTo>
                <a:cubicBezTo>
                  <a:pt x="6876" y="2925"/>
                  <a:pt x="6863" y="2948"/>
                  <a:pt x="6851" y="2972"/>
                </a:cubicBezTo>
                <a:lnTo>
                  <a:pt x="6777" y="3028"/>
                </a:lnTo>
                <a:lnTo>
                  <a:pt x="6703" y="3070"/>
                </a:lnTo>
                <a:cubicBezTo>
                  <a:pt x="6666" y="3084"/>
                  <a:pt x="6630" y="3099"/>
                  <a:pt x="6593" y="3113"/>
                </a:cubicBezTo>
                <a:lnTo>
                  <a:pt x="6464" y="3141"/>
                </a:lnTo>
                <a:lnTo>
                  <a:pt x="6464" y="3141"/>
                </a:lnTo>
                <a:lnTo>
                  <a:pt x="6464" y="3268"/>
                </a:lnTo>
                <a:cubicBezTo>
                  <a:pt x="6452" y="3310"/>
                  <a:pt x="6439" y="3352"/>
                  <a:pt x="6427" y="3394"/>
                </a:cubicBezTo>
                <a:cubicBezTo>
                  <a:pt x="6396" y="3479"/>
                  <a:pt x="6366" y="3563"/>
                  <a:pt x="6335" y="3648"/>
                </a:cubicBezTo>
                <a:cubicBezTo>
                  <a:pt x="6323" y="3690"/>
                  <a:pt x="6310" y="3733"/>
                  <a:pt x="6298" y="3775"/>
                </a:cubicBezTo>
                <a:cubicBezTo>
                  <a:pt x="6292" y="3812"/>
                  <a:pt x="6286" y="3850"/>
                  <a:pt x="6280" y="3887"/>
                </a:cubicBezTo>
                <a:cubicBezTo>
                  <a:pt x="6286" y="3929"/>
                  <a:pt x="6292" y="3972"/>
                  <a:pt x="6298" y="4014"/>
                </a:cubicBezTo>
                <a:cubicBezTo>
                  <a:pt x="6317" y="4061"/>
                  <a:pt x="6335" y="4108"/>
                  <a:pt x="6354" y="4155"/>
                </a:cubicBezTo>
                <a:lnTo>
                  <a:pt x="6354" y="4155"/>
                </a:lnTo>
                <a:lnTo>
                  <a:pt x="6556" y="4268"/>
                </a:lnTo>
                <a:lnTo>
                  <a:pt x="6740" y="4380"/>
                </a:lnTo>
                <a:lnTo>
                  <a:pt x="7164" y="4577"/>
                </a:lnTo>
                <a:lnTo>
                  <a:pt x="7993" y="4930"/>
                </a:lnTo>
                <a:lnTo>
                  <a:pt x="8398" y="5113"/>
                </a:lnTo>
                <a:lnTo>
                  <a:pt x="8785" y="5310"/>
                </a:lnTo>
                <a:lnTo>
                  <a:pt x="8969" y="5423"/>
                </a:lnTo>
                <a:lnTo>
                  <a:pt x="9134" y="5535"/>
                </a:lnTo>
                <a:lnTo>
                  <a:pt x="9300" y="5662"/>
                </a:lnTo>
                <a:lnTo>
                  <a:pt x="9448" y="5803"/>
                </a:lnTo>
                <a:lnTo>
                  <a:pt x="9448" y="5803"/>
                </a:lnTo>
                <a:lnTo>
                  <a:pt x="9540" y="5901"/>
                </a:lnTo>
                <a:cubicBezTo>
                  <a:pt x="9564" y="5939"/>
                  <a:pt x="9589" y="5976"/>
                  <a:pt x="9613" y="6014"/>
                </a:cubicBezTo>
                <a:lnTo>
                  <a:pt x="9687" y="6127"/>
                </a:lnTo>
                <a:cubicBezTo>
                  <a:pt x="9705" y="6164"/>
                  <a:pt x="9724" y="6202"/>
                  <a:pt x="9742" y="6239"/>
                </a:cubicBezTo>
                <a:cubicBezTo>
                  <a:pt x="9767" y="6319"/>
                  <a:pt x="9791" y="6399"/>
                  <a:pt x="9816" y="6479"/>
                </a:cubicBezTo>
                <a:cubicBezTo>
                  <a:pt x="9834" y="6559"/>
                  <a:pt x="9853" y="6638"/>
                  <a:pt x="9871" y="6718"/>
                </a:cubicBezTo>
                <a:cubicBezTo>
                  <a:pt x="9877" y="6803"/>
                  <a:pt x="9884" y="6887"/>
                  <a:pt x="9890" y="6972"/>
                </a:cubicBezTo>
                <a:cubicBezTo>
                  <a:pt x="9884" y="7061"/>
                  <a:pt x="9877" y="7150"/>
                  <a:pt x="9871" y="7239"/>
                </a:cubicBezTo>
                <a:cubicBezTo>
                  <a:pt x="9865" y="7328"/>
                  <a:pt x="9859" y="7418"/>
                  <a:pt x="9853" y="7507"/>
                </a:cubicBezTo>
                <a:cubicBezTo>
                  <a:pt x="9841" y="7601"/>
                  <a:pt x="9828" y="7695"/>
                  <a:pt x="9816" y="7789"/>
                </a:cubicBezTo>
                <a:cubicBezTo>
                  <a:pt x="9791" y="7972"/>
                  <a:pt x="9767" y="8155"/>
                  <a:pt x="9742" y="8338"/>
                </a:cubicBezTo>
                <a:lnTo>
                  <a:pt x="9724" y="8620"/>
                </a:lnTo>
                <a:lnTo>
                  <a:pt x="9724" y="8901"/>
                </a:lnTo>
                <a:lnTo>
                  <a:pt x="9742" y="9183"/>
                </a:lnTo>
                <a:cubicBezTo>
                  <a:pt x="9754" y="9272"/>
                  <a:pt x="9767" y="9362"/>
                  <a:pt x="9779" y="9451"/>
                </a:cubicBezTo>
                <a:cubicBezTo>
                  <a:pt x="9810" y="9540"/>
                  <a:pt x="9840" y="9629"/>
                  <a:pt x="9871" y="9718"/>
                </a:cubicBezTo>
                <a:cubicBezTo>
                  <a:pt x="9889" y="9765"/>
                  <a:pt x="9908" y="9812"/>
                  <a:pt x="9926" y="9859"/>
                </a:cubicBezTo>
                <a:cubicBezTo>
                  <a:pt x="9951" y="9901"/>
                  <a:pt x="9975" y="9944"/>
                  <a:pt x="10000" y="9986"/>
                </a:cubicBezTo>
                <a:lnTo>
                  <a:pt x="10000" y="9986"/>
                </a:lnTo>
                <a:lnTo>
                  <a:pt x="8987" y="10000"/>
                </a:lnTo>
                <a:lnTo>
                  <a:pt x="8748" y="10000"/>
                </a:lnTo>
                <a:lnTo>
                  <a:pt x="8527" y="9972"/>
                </a:lnTo>
                <a:lnTo>
                  <a:pt x="8343" y="9915"/>
                </a:lnTo>
                <a:cubicBezTo>
                  <a:pt x="8324" y="9901"/>
                  <a:pt x="8306" y="9887"/>
                  <a:pt x="8287" y="9873"/>
                </a:cubicBezTo>
                <a:cubicBezTo>
                  <a:pt x="8269" y="9854"/>
                  <a:pt x="8250" y="9836"/>
                  <a:pt x="8232" y="9817"/>
                </a:cubicBezTo>
                <a:lnTo>
                  <a:pt x="8232" y="9817"/>
                </a:lnTo>
                <a:cubicBezTo>
                  <a:pt x="8214" y="9812"/>
                  <a:pt x="8195" y="9808"/>
                  <a:pt x="8177" y="9803"/>
                </a:cubicBezTo>
                <a:cubicBezTo>
                  <a:pt x="8165" y="9808"/>
                  <a:pt x="8152" y="9812"/>
                  <a:pt x="8140" y="9817"/>
                </a:cubicBezTo>
                <a:cubicBezTo>
                  <a:pt x="8134" y="9826"/>
                  <a:pt x="8128" y="9836"/>
                  <a:pt x="8122" y="9845"/>
                </a:cubicBezTo>
                <a:lnTo>
                  <a:pt x="8122" y="9887"/>
                </a:lnTo>
                <a:lnTo>
                  <a:pt x="8122" y="9958"/>
                </a:lnTo>
                <a:cubicBezTo>
                  <a:pt x="8116" y="9967"/>
                  <a:pt x="8109" y="9977"/>
                  <a:pt x="8103" y="9986"/>
                </a:cubicBezTo>
                <a:lnTo>
                  <a:pt x="8066" y="9986"/>
                </a:lnTo>
                <a:lnTo>
                  <a:pt x="8066" y="9986"/>
                </a:lnTo>
                <a:lnTo>
                  <a:pt x="1989" y="9986"/>
                </a:lnTo>
                <a:lnTo>
                  <a:pt x="1989" y="9986"/>
                </a:lnTo>
                <a:lnTo>
                  <a:pt x="1989" y="9873"/>
                </a:lnTo>
                <a:lnTo>
                  <a:pt x="1989" y="9746"/>
                </a:lnTo>
                <a:lnTo>
                  <a:pt x="1989" y="9648"/>
                </a:lnTo>
                <a:lnTo>
                  <a:pt x="1971" y="9606"/>
                </a:lnTo>
                <a:lnTo>
                  <a:pt x="1934" y="9563"/>
                </a:lnTo>
                <a:lnTo>
                  <a:pt x="1934" y="9563"/>
                </a:lnTo>
                <a:lnTo>
                  <a:pt x="1860" y="9592"/>
                </a:lnTo>
                <a:lnTo>
                  <a:pt x="1823" y="9620"/>
                </a:lnTo>
                <a:cubicBezTo>
                  <a:pt x="1811" y="9639"/>
                  <a:pt x="1798" y="9657"/>
                  <a:pt x="1786" y="9676"/>
                </a:cubicBezTo>
                <a:cubicBezTo>
                  <a:pt x="1780" y="9695"/>
                  <a:pt x="1774" y="9713"/>
                  <a:pt x="1768" y="9732"/>
                </a:cubicBezTo>
                <a:cubicBezTo>
                  <a:pt x="1762" y="9774"/>
                  <a:pt x="1756" y="9817"/>
                  <a:pt x="1750" y="9859"/>
                </a:cubicBezTo>
                <a:cubicBezTo>
                  <a:pt x="1738" y="9901"/>
                  <a:pt x="1725" y="9944"/>
                  <a:pt x="1713" y="9986"/>
                </a:cubicBezTo>
                <a:lnTo>
                  <a:pt x="1713" y="9986"/>
                </a:lnTo>
                <a:lnTo>
                  <a:pt x="0" y="9986"/>
                </a:lnTo>
                <a:lnTo>
                  <a:pt x="0" y="9986"/>
                </a:lnTo>
                <a:cubicBezTo>
                  <a:pt x="37" y="9916"/>
                  <a:pt x="73" y="9845"/>
                  <a:pt x="110" y="9775"/>
                </a:cubicBezTo>
                <a:cubicBezTo>
                  <a:pt x="141" y="9700"/>
                  <a:pt x="172" y="9624"/>
                  <a:pt x="203" y="9549"/>
                </a:cubicBezTo>
                <a:cubicBezTo>
                  <a:pt x="221" y="9469"/>
                  <a:pt x="240" y="9390"/>
                  <a:pt x="258" y="9310"/>
                </a:cubicBezTo>
                <a:cubicBezTo>
                  <a:pt x="270" y="9225"/>
                  <a:pt x="283" y="9141"/>
                  <a:pt x="295" y="9056"/>
                </a:cubicBezTo>
                <a:lnTo>
                  <a:pt x="295" y="8789"/>
                </a:lnTo>
                <a:lnTo>
                  <a:pt x="295" y="8521"/>
                </a:lnTo>
                <a:cubicBezTo>
                  <a:pt x="283" y="8338"/>
                  <a:pt x="270" y="8155"/>
                  <a:pt x="258" y="7972"/>
                </a:cubicBezTo>
                <a:cubicBezTo>
                  <a:pt x="240" y="7794"/>
                  <a:pt x="221" y="7615"/>
                  <a:pt x="203" y="7437"/>
                </a:cubicBezTo>
                <a:cubicBezTo>
                  <a:pt x="191" y="7263"/>
                  <a:pt x="178" y="7089"/>
                  <a:pt x="166" y="6915"/>
                </a:cubicBezTo>
                <a:lnTo>
                  <a:pt x="166" y="6662"/>
                </a:lnTo>
                <a:lnTo>
                  <a:pt x="184" y="6437"/>
                </a:lnTo>
                <a:cubicBezTo>
                  <a:pt x="196" y="6362"/>
                  <a:pt x="209" y="6286"/>
                  <a:pt x="221" y="6211"/>
                </a:cubicBezTo>
                <a:cubicBezTo>
                  <a:pt x="239" y="6145"/>
                  <a:pt x="258" y="6080"/>
                  <a:pt x="276" y="6014"/>
                </a:cubicBezTo>
                <a:lnTo>
                  <a:pt x="276" y="6014"/>
                </a:lnTo>
                <a:cubicBezTo>
                  <a:pt x="294" y="5972"/>
                  <a:pt x="313" y="5929"/>
                  <a:pt x="331" y="5887"/>
                </a:cubicBezTo>
                <a:cubicBezTo>
                  <a:pt x="356" y="5850"/>
                  <a:pt x="380" y="5812"/>
                  <a:pt x="405" y="5775"/>
                </a:cubicBezTo>
                <a:cubicBezTo>
                  <a:pt x="436" y="5742"/>
                  <a:pt x="466" y="5709"/>
                  <a:pt x="497" y="5676"/>
                </a:cubicBezTo>
                <a:lnTo>
                  <a:pt x="608" y="5577"/>
                </a:lnTo>
                <a:lnTo>
                  <a:pt x="718" y="5493"/>
                </a:lnTo>
                <a:lnTo>
                  <a:pt x="847" y="5408"/>
                </a:lnTo>
                <a:lnTo>
                  <a:pt x="976" y="5338"/>
                </a:lnTo>
                <a:lnTo>
                  <a:pt x="1123" y="5268"/>
                </a:lnTo>
                <a:lnTo>
                  <a:pt x="1436" y="5155"/>
                </a:lnTo>
                <a:lnTo>
                  <a:pt x="1768" y="5042"/>
                </a:lnTo>
                <a:lnTo>
                  <a:pt x="2431" y="4831"/>
                </a:lnTo>
                <a:lnTo>
                  <a:pt x="2431" y="4831"/>
                </a:lnTo>
                <a:lnTo>
                  <a:pt x="2615" y="4761"/>
                </a:lnTo>
                <a:lnTo>
                  <a:pt x="2799" y="4676"/>
                </a:lnTo>
                <a:lnTo>
                  <a:pt x="3131" y="4507"/>
                </a:lnTo>
                <a:lnTo>
                  <a:pt x="3297" y="4423"/>
                </a:lnTo>
                <a:lnTo>
                  <a:pt x="3481" y="4366"/>
                </a:lnTo>
                <a:lnTo>
                  <a:pt x="3683" y="4310"/>
                </a:lnTo>
                <a:lnTo>
                  <a:pt x="3923" y="4282"/>
                </a:lnTo>
                <a:lnTo>
                  <a:pt x="3923" y="4282"/>
                </a:lnTo>
                <a:cubicBezTo>
                  <a:pt x="3892" y="4150"/>
                  <a:pt x="3862" y="4019"/>
                  <a:pt x="3831" y="3887"/>
                </a:cubicBezTo>
                <a:cubicBezTo>
                  <a:pt x="3812" y="3826"/>
                  <a:pt x="3794" y="3765"/>
                  <a:pt x="3775" y="3704"/>
                </a:cubicBezTo>
                <a:cubicBezTo>
                  <a:pt x="3757" y="3652"/>
                  <a:pt x="3738" y="3601"/>
                  <a:pt x="3720" y="3549"/>
                </a:cubicBezTo>
                <a:cubicBezTo>
                  <a:pt x="3689" y="3502"/>
                  <a:pt x="3659" y="3455"/>
                  <a:pt x="3628" y="3408"/>
                </a:cubicBezTo>
                <a:lnTo>
                  <a:pt x="3536" y="3268"/>
                </a:lnTo>
                <a:lnTo>
                  <a:pt x="3407" y="3155"/>
                </a:lnTo>
                <a:lnTo>
                  <a:pt x="3260" y="3056"/>
                </a:lnTo>
                <a:lnTo>
                  <a:pt x="3260" y="3056"/>
                </a:lnTo>
                <a:cubicBezTo>
                  <a:pt x="3199" y="2807"/>
                  <a:pt x="3137" y="2559"/>
                  <a:pt x="3076" y="2310"/>
                </a:cubicBezTo>
                <a:cubicBezTo>
                  <a:pt x="3051" y="2197"/>
                  <a:pt x="3027" y="2085"/>
                  <a:pt x="3002" y="1972"/>
                </a:cubicBezTo>
                <a:cubicBezTo>
                  <a:pt x="2996" y="1920"/>
                  <a:pt x="2989" y="1869"/>
                  <a:pt x="2983" y="1817"/>
                </a:cubicBezTo>
                <a:lnTo>
                  <a:pt x="2983" y="1662"/>
                </a:lnTo>
                <a:lnTo>
                  <a:pt x="2983" y="1507"/>
                </a:lnTo>
                <a:cubicBezTo>
                  <a:pt x="2989" y="1460"/>
                  <a:pt x="2996" y="1413"/>
                  <a:pt x="3002" y="1366"/>
                </a:cubicBezTo>
                <a:cubicBezTo>
                  <a:pt x="3014" y="1314"/>
                  <a:pt x="3027" y="1263"/>
                  <a:pt x="3039" y="1211"/>
                </a:cubicBezTo>
                <a:cubicBezTo>
                  <a:pt x="3057" y="1164"/>
                  <a:pt x="3076" y="1117"/>
                  <a:pt x="3094" y="1070"/>
                </a:cubicBezTo>
                <a:cubicBezTo>
                  <a:pt x="3119" y="1023"/>
                  <a:pt x="3143" y="977"/>
                  <a:pt x="3168" y="930"/>
                </a:cubicBezTo>
                <a:cubicBezTo>
                  <a:pt x="3199" y="883"/>
                  <a:pt x="3229" y="836"/>
                  <a:pt x="3260" y="789"/>
                </a:cubicBezTo>
                <a:lnTo>
                  <a:pt x="3389" y="662"/>
                </a:lnTo>
                <a:lnTo>
                  <a:pt x="3536" y="521"/>
                </a:lnTo>
                <a:lnTo>
                  <a:pt x="3536" y="521"/>
                </a:lnTo>
                <a:lnTo>
                  <a:pt x="3610" y="521"/>
                </a:lnTo>
                <a:lnTo>
                  <a:pt x="3683" y="521"/>
                </a:lnTo>
                <a:lnTo>
                  <a:pt x="3794" y="507"/>
                </a:lnTo>
                <a:cubicBezTo>
                  <a:pt x="3831" y="498"/>
                  <a:pt x="3867" y="488"/>
                  <a:pt x="3904" y="479"/>
                </a:cubicBezTo>
                <a:lnTo>
                  <a:pt x="3959" y="479"/>
                </a:lnTo>
                <a:lnTo>
                  <a:pt x="4033" y="479"/>
                </a:lnTo>
                <a:lnTo>
                  <a:pt x="4033" y="479"/>
                </a:lnTo>
                <a:cubicBezTo>
                  <a:pt x="4051" y="465"/>
                  <a:pt x="4070" y="451"/>
                  <a:pt x="4088" y="437"/>
                </a:cubicBezTo>
                <a:cubicBezTo>
                  <a:pt x="4107" y="418"/>
                  <a:pt x="4125" y="399"/>
                  <a:pt x="4144" y="380"/>
                </a:cubicBezTo>
                <a:cubicBezTo>
                  <a:pt x="4168" y="338"/>
                  <a:pt x="4193" y="296"/>
                  <a:pt x="4217" y="254"/>
                </a:cubicBezTo>
                <a:cubicBezTo>
                  <a:pt x="4236" y="212"/>
                  <a:pt x="4254" y="169"/>
                  <a:pt x="4273" y="127"/>
                </a:cubicBezTo>
                <a:lnTo>
                  <a:pt x="4309" y="70"/>
                </a:lnTo>
                <a:lnTo>
                  <a:pt x="4365" y="14"/>
                </a:lnTo>
                <a:lnTo>
                  <a:pt x="4365" y="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Freeform 26"/>
          <p:cNvSpPr>
            <a:spLocks/>
          </p:cNvSpPr>
          <p:nvPr/>
        </p:nvSpPr>
        <p:spPr bwMode="auto">
          <a:xfrm>
            <a:off x="7123056" y="5662272"/>
            <a:ext cx="850859" cy="1188710"/>
          </a:xfrm>
          <a:custGeom>
            <a:avLst/>
            <a:gdLst>
              <a:gd name="T0" fmla="*/ 890 w 992"/>
              <a:gd name="T1" fmla="*/ 560 h 1386"/>
              <a:gd name="T2" fmla="*/ 868 w 992"/>
              <a:gd name="T3" fmla="*/ 496 h 1386"/>
              <a:gd name="T4" fmla="*/ 834 w 992"/>
              <a:gd name="T5" fmla="*/ 474 h 1386"/>
              <a:gd name="T6" fmla="*/ 880 w 992"/>
              <a:gd name="T7" fmla="*/ 650 h 1386"/>
              <a:gd name="T8" fmla="*/ 894 w 992"/>
              <a:gd name="T9" fmla="*/ 768 h 1386"/>
              <a:gd name="T10" fmla="*/ 928 w 992"/>
              <a:gd name="T11" fmla="*/ 794 h 1386"/>
              <a:gd name="T12" fmla="*/ 974 w 992"/>
              <a:gd name="T13" fmla="*/ 792 h 1386"/>
              <a:gd name="T14" fmla="*/ 990 w 992"/>
              <a:gd name="T15" fmla="*/ 768 h 1386"/>
              <a:gd name="T16" fmla="*/ 992 w 992"/>
              <a:gd name="T17" fmla="*/ 786 h 1386"/>
              <a:gd name="T18" fmla="*/ 958 w 992"/>
              <a:gd name="T19" fmla="*/ 814 h 1386"/>
              <a:gd name="T20" fmla="*/ 912 w 992"/>
              <a:gd name="T21" fmla="*/ 810 h 1386"/>
              <a:gd name="T22" fmla="*/ 906 w 992"/>
              <a:gd name="T23" fmla="*/ 882 h 1386"/>
              <a:gd name="T24" fmla="*/ 922 w 992"/>
              <a:gd name="T25" fmla="*/ 888 h 1386"/>
              <a:gd name="T26" fmla="*/ 948 w 992"/>
              <a:gd name="T27" fmla="*/ 876 h 1386"/>
              <a:gd name="T28" fmla="*/ 950 w 992"/>
              <a:gd name="T29" fmla="*/ 890 h 1386"/>
              <a:gd name="T30" fmla="*/ 918 w 992"/>
              <a:gd name="T31" fmla="*/ 906 h 1386"/>
              <a:gd name="T32" fmla="*/ 932 w 992"/>
              <a:gd name="T33" fmla="*/ 926 h 1386"/>
              <a:gd name="T34" fmla="*/ 918 w 992"/>
              <a:gd name="T35" fmla="*/ 934 h 1386"/>
              <a:gd name="T36" fmla="*/ 948 w 992"/>
              <a:gd name="T37" fmla="*/ 936 h 1386"/>
              <a:gd name="T38" fmla="*/ 934 w 992"/>
              <a:gd name="T39" fmla="*/ 950 h 1386"/>
              <a:gd name="T40" fmla="*/ 894 w 992"/>
              <a:gd name="T41" fmla="*/ 960 h 1386"/>
              <a:gd name="T42" fmla="*/ 884 w 992"/>
              <a:gd name="T43" fmla="*/ 1118 h 1386"/>
              <a:gd name="T44" fmla="*/ 898 w 992"/>
              <a:gd name="T45" fmla="*/ 1338 h 1386"/>
              <a:gd name="T46" fmla="*/ 6 w 992"/>
              <a:gd name="T47" fmla="*/ 1386 h 1386"/>
              <a:gd name="T48" fmla="*/ 26 w 992"/>
              <a:gd name="T49" fmla="*/ 1224 h 1386"/>
              <a:gd name="T50" fmla="*/ 24 w 992"/>
              <a:gd name="T51" fmla="*/ 1026 h 1386"/>
              <a:gd name="T52" fmla="*/ 4 w 992"/>
              <a:gd name="T53" fmla="*/ 900 h 1386"/>
              <a:gd name="T54" fmla="*/ 4 w 992"/>
              <a:gd name="T55" fmla="*/ 796 h 1386"/>
              <a:gd name="T56" fmla="*/ 38 w 992"/>
              <a:gd name="T57" fmla="*/ 728 h 1386"/>
              <a:gd name="T58" fmla="*/ 74 w 992"/>
              <a:gd name="T59" fmla="*/ 704 h 1386"/>
              <a:gd name="T60" fmla="*/ 148 w 992"/>
              <a:gd name="T61" fmla="*/ 678 h 1386"/>
              <a:gd name="T62" fmla="*/ 108 w 992"/>
              <a:gd name="T63" fmla="*/ 636 h 1386"/>
              <a:gd name="T64" fmla="*/ 104 w 992"/>
              <a:gd name="T65" fmla="*/ 598 h 1386"/>
              <a:gd name="T66" fmla="*/ 126 w 992"/>
              <a:gd name="T67" fmla="*/ 624 h 1386"/>
              <a:gd name="T68" fmla="*/ 164 w 992"/>
              <a:gd name="T69" fmla="*/ 658 h 1386"/>
              <a:gd name="T70" fmla="*/ 176 w 992"/>
              <a:gd name="T71" fmla="*/ 646 h 1386"/>
              <a:gd name="T72" fmla="*/ 148 w 992"/>
              <a:gd name="T73" fmla="*/ 596 h 1386"/>
              <a:gd name="T74" fmla="*/ 160 w 992"/>
              <a:gd name="T75" fmla="*/ 592 h 1386"/>
              <a:gd name="T76" fmla="*/ 180 w 992"/>
              <a:gd name="T77" fmla="*/ 636 h 1386"/>
              <a:gd name="T78" fmla="*/ 190 w 992"/>
              <a:gd name="T79" fmla="*/ 628 h 1386"/>
              <a:gd name="T80" fmla="*/ 196 w 992"/>
              <a:gd name="T81" fmla="*/ 620 h 1386"/>
              <a:gd name="T82" fmla="*/ 184 w 992"/>
              <a:gd name="T83" fmla="*/ 554 h 1386"/>
              <a:gd name="T84" fmla="*/ 202 w 992"/>
              <a:gd name="T85" fmla="*/ 420 h 1386"/>
              <a:gd name="T86" fmla="*/ 208 w 992"/>
              <a:gd name="T87" fmla="*/ 344 h 1386"/>
              <a:gd name="T88" fmla="*/ 190 w 992"/>
              <a:gd name="T89" fmla="*/ 380 h 1386"/>
              <a:gd name="T90" fmla="*/ 182 w 992"/>
              <a:gd name="T91" fmla="*/ 376 h 1386"/>
              <a:gd name="T92" fmla="*/ 210 w 992"/>
              <a:gd name="T93" fmla="*/ 324 h 1386"/>
              <a:gd name="T94" fmla="*/ 244 w 992"/>
              <a:gd name="T95" fmla="*/ 194 h 1386"/>
              <a:gd name="T96" fmla="*/ 300 w 992"/>
              <a:gd name="T97" fmla="*/ 88 h 1386"/>
              <a:gd name="T98" fmla="*/ 388 w 992"/>
              <a:gd name="T99" fmla="*/ 18 h 1386"/>
              <a:gd name="T100" fmla="*/ 516 w 992"/>
              <a:gd name="T101" fmla="*/ 0 h 1386"/>
              <a:gd name="T102" fmla="*/ 560 w 992"/>
              <a:gd name="T103" fmla="*/ 10 h 1386"/>
              <a:gd name="T104" fmla="*/ 620 w 992"/>
              <a:gd name="T105" fmla="*/ 50 h 1386"/>
              <a:gd name="T106" fmla="*/ 690 w 992"/>
              <a:gd name="T107" fmla="*/ 162 h 1386"/>
              <a:gd name="T108" fmla="*/ 770 w 992"/>
              <a:gd name="T109" fmla="*/ 302 h 1386"/>
              <a:gd name="T110" fmla="*/ 852 w 992"/>
              <a:gd name="T111" fmla="*/ 426 h 1386"/>
              <a:gd name="T112" fmla="*/ 828 w 992"/>
              <a:gd name="T113" fmla="*/ 390 h 1386"/>
              <a:gd name="T114" fmla="*/ 812 w 992"/>
              <a:gd name="T115" fmla="*/ 402 h 1386"/>
              <a:gd name="T116" fmla="*/ 850 w 992"/>
              <a:gd name="T117" fmla="*/ 472 h 1386"/>
              <a:gd name="T118" fmla="*/ 894 w 992"/>
              <a:gd name="T119" fmla="*/ 536 h 1386"/>
              <a:gd name="T120" fmla="*/ 900 w 992"/>
              <a:gd name="T121" fmla="*/ 606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992" h="1386">
                <a:moveTo>
                  <a:pt x="894" y="630"/>
                </a:moveTo>
                <a:lnTo>
                  <a:pt x="894" y="630"/>
                </a:lnTo>
                <a:lnTo>
                  <a:pt x="892" y="586"/>
                </a:lnTo>
                <a:lnTo>
                  <a:pt x="890" y="560"/>
                </a:lnTo>
                <a:lnTo>
                  <a:pt x="886" y="538"/>
                </a:lnTo>
                <a:lnTo>
                  <a:pt x="878" y="516"/>
                </a:lnTo>
                <a:lnTo>
                  <a:pt x="874" y="506"/>
                </a:lnTo>
                <a:lnTo>
                  <a:pt x="868" y="496"/>
                </a:lnTo>
                <a:lnTo>
                  <a:pt x="862" y="488"/>
                </a:lnTo>
                <a:lnTo>
                  <a:pt x="854" y="482"/>
                </a:lnTo>
                <a:lnTo>
                  <a:pt x="844" y="478"/>
                </a:lnTo>
                <a:lnTo>
                  <a:pt x="834" y="474"/>
                </a:lnTo>
                <a:lnTo>
                  <a:pt x="834" y="474"/>
                </a:lnTo>
                <a:lnTo>
                  <a:pt x="854" y="542"/>
                </a:lnTo>
                <a:lnTo>
                  <a:pt x="872" y="614"/>
                </a:lnTo>
                <a:lnTo>
                  <a:pt x="880" y="650"/>
                </a:lnTo>
                <a:lnTo>
                  <a:pt x="886" y="688"/>
                </a:lnTo>
                <a:lnTo>
                  <a:pt x="890" y="728"/>
                </a:lnTo>
                <a:lnTo>
                  <a:pt x="894" y="768"/>
                </a:lnTo>
                <a:lnTo>
                  <a:pt x="894" y="768"/>
                </a:lnTo>
                <a:lnTo>
                  <a:pt x="896" y="774"/>
                </a:lnTo>
                <a:lnTo>
                  <a:pt x="900" y="778"/>
                </a:lnTo>
                <a:lnTo>
                  <a:pt x="912" y="788"/>
                </a:lnTo>
                <a:lnTo>
                  <a:pt x="928" y="794"/>
                </a:lnTo>
                <a:lnTo>
                  <a:pt x="944" y="798"/>
                </a:lnTo>
                <a:lnTo>
                  <a:pt x="960" y="796"/>
                </a:lnTo>
                <a:lnTo>
                  <a:pt x="968" y="796"/>
                </a:lnTo>
                <a:lnTo>
                  <a:pt x="974" y="792"/>
                </a:lnTo>
                <a:lnTo>
                  <a:pt x="980" y="788"/>
                </a:lnTo>
                <a:lnTo>
                  <a:pt x="984" y="782"/>
                </a:lnTo>
                <a:lnTo>
                  <a:pt x="988" y="776"/>
                </a:lnTo>
                <a:lnTo>
                  <a:pt x="990" y="768"/>
                </a:lnTo>
                <a:lnTo>
                  <a:pt x="990" y="768"/>
                </a:lnTo>
                <a:lnTo>
                  <a:pt x="992" y="774"/>
                </a:lnTo>
                <a:lnTo>
                  <a:pt x="992" y="780"/>
                </a:lnTo>
                <a:lnTo>
                  <a:pt x="992" y="786"/>
                </a:lnTo>
                <a:lnTo>
                  <a:pt x="990" y="790"/>
                </a:lnTo>
                <a:lnTo>
                  <a:pt x="982" y="800"/>
                </a:lnTo>
                <a:lnTo>
                  <a:pt x="972" y="808"/>
                </a:lnTo>
                <a:lnTo>
                  <a:pt x="958" y="814"/>
                </a:lnTo>
                <a:lnTo>
                  <a:pt x="942" y="816"/>
                </a:lnTo>
                <a:lnTo>
                  <a:pt x="928" y="816"/>
                </a:lnTo>
                <a:lnTo>
                  <a:pt x="912" y="810"/>
                </a:lnTo>
                <a:lnTo>
                  <a:pt x="912" y="810"/>
                </a:lnTo>
                <a:lnTo>
                  <a:pt x="906" y="828"/>
                </a:lnTo>
                <a:lnTo>
                  <a:pt x="904" y="846"/>
                </a:lnTo>
                <a:lnTo>
                  <a:pt x="904" y="866"/>
                </a:lnTo>
                <a:lnTo>
                  <a:pt x="906" y="882"/>
                </a:lnTo>
                <a:lnTo>
                  <a:pt x="906" y="882"/>
                </a:lnTo>
                <a:lnTo>
                  <a:pt x="910" y="886"/>
                </a:lnTo>
                <a:lnTo>
                  <a:pt x="916" y="888"/>
                </a:lnTo>
                <a:lnTo>
                  <a:pt x="922" y="888"/>
                </a:lnTo>
                <a:lnTo>
                  <a:pt x="928" y="888"/>
                </a:lnTo>
                <a:lnTo>
                  <a:pt x="942" y="884"/>
                </a:lnTo>
                <a:lnTo>
                  <a:pt x="946" y="880"/>
                </a:lnTo>
                <a:lnTo>
                  <a:pt x="948" y="876"/>
                </a:lnTo>
                <a:lnTo>
                  <a:pt x="948" y="876"/>
                </a:lnTo>
                <a:lnTo>
                  <a:pt x="952" y="880"/>
                </a:lnTo>
                <a:lnTo>
                  <a:pt x="952" y="886"/>
                </a:lnTo>
                <a:lnTo>
                  <a:pt x="950" y="890"/>
                </a:lnTo>
                <a:lnTo>
                  <a:pt x="944" y="896"/>
                </a:lnTo>
                <a:lnTo>
                  <a:pt x="932" y="902"/>
                </a:lnTo>
                <a:lnTo>
                  <a:pt x="918" y="906"/>
                </a:lnTo>
                <a:lnTo>
                  <a:pt x="918" y="906"/>
                </a:lnTo>
                <a:lnTo>
                  <a:pt x="926" y="912"/>
                </a:lnTo>
                <a:lnTo>
                  <a:pt x="934" y="920"/>
                </a:lnTo>
                <a:lnTo>
                  <a:pt x="934" y="924"/>
                </a:lnTo>
                <a:lnTo>
                  <a:pt x="932" y="926"/>
                </a:lnTo>
                <a:lnTo>
                  <a:pt x="926" y="928"/>
                </a:lnTo>
                <a:lnTo>
                  <a:pt x="918" y="930"/>
                </a:lnTo>
                <a:lnTo>
                  <a:pt x="918" y="930"/>
                </a:lnTo>
                <a:lnTo>
                  <a:pt x="918" y="934"/>
                </a:lnTo>
                <a:lnTo>
                  <a:pt x="922" y="936"/>
                </a:lnTo>
                <a:lnTo>
                  <a:pt x="930" y="936"/>
                </a:lnTo>
                <a:lnTo>
                  <a:pt x="940" y="936"/>
                </a:lnTo>
                <a:lnTo>
                  <a:pt x="948" y="936"/>
                </a:lnTo>
                <a:lnTo>
                  <a:pt x="948" y="936"/>
                </a:lnTo>
                <a:lnTo>
                  <a:pt x="946" y="942"/>
                </a:lnTo>
                <a:lnTo>
                  <a:pt x="940" y="948"/>
                </a:lnTo>
                <a:lnTo>
                  <a:pt x="934" y="950"/>
                </a:lnTo>
                <a:lnTo>
                  <a:pt x="926" y="952"/>
                </a:lnTo>
                <a:lnTo>
                  <a:pt x="908" y="954"/>
                </a:lnTo>
                <a:lnTo>
                  <a:pt x="900" y="956"/>
                </a:lnTo>
                <a:lnTo>
                  <a:pt x="894" y="960"/>
                </a:lnTo>
                <a:lnTo>
                  <a:pt x="894" y="960"/>
                </a:lnTo>
                <a:lnTo>
                  <a:pt x="890" y="1010"/>
                </a:lnTo>
                <a:lnTo>
                  <a:pt x="886" y="1064"/>
                </a:lnTo>
                <a:lnTo>
                  <a:pt x="884" y="1118"/>
                </a:lnTo>
                <a:lnTo>
                  <a:pt x="886" y="1174"/>
                </a:lnTo>
                <a:lnTo>
                  <a:pt x="888" y="1230"/>
                </a:lnTo>
                <a:lnTo>
                  <a:pt x="892" y="1286"/>
                </a:lnTo>
                <a:lnTo>
                  <a:pt x="898" y="1338"/>
                </a:lnTo>
                <a:lnTo>
                  <a:pt x="906" y="1386"/>
                </a:lnTo>
                <a:lnTo>
                  <a:pt x="906" y="1386"/>
                </a:lnTo>
                <a:lnTo>
                  <a:pt x="6" y="1386"/>
                </a:lnTo>
                <a:lnTo>
                  <a:pt x="6" y="1386"/>
                </a:lnTo>
                <a:lnTo>
                  <a:pt x="12" y="1352"/>
                </a:lnTo>
                <a:lnTo>
                  <a:pt x="18" y="1314"/>
                </a:lnTo>
                <a:lnTo>
                  <a:pt x="22" y="1270"/>
                </a:lnTo>
                <a:lnTo>
                  <a:pt x="26" y="1224"/>
                </a:lnTo>
                <a:lnTo>
                  <a:pt x="28" y="1174"/>
                </a:lnTo>
                <a:lnTo>
                  <a:pt x="28" y="1124"/>
                </a:lnTo>
                <a:lnTo>
                  <a:pt x="28" y="1074"/>
                </a:lnTo>
                <a:lnTo>
                  <a:pt x="24" y="1026"/>
                </a:lnTo>
                <a:lnTo>
                  <a:pt x="24" y="1026"/>
                </a:lnTo>
                <a:lnTo>
                  <a:pt x="18" y="986"/>
                </a:lnTo>
                <a:lnTo>
                  <a:pt x="12" y="944"/>
                </a:lnTo>
                <a:lnTo>
                  <a:pt x="4" y="900"/>
                </a:lnTo>
                <a:lnTo>
                  <a:pt x="0" y="858"/>
                </a:lnTo>
                <a:lnTo>
                  <a:pt x="0" y="836"/>
                </a:lnTo>
                <a:lnTo>
                  <a:pt x="0" y="816"/>
                </a:lnTo>
                <a:lnTo>
                  <a:pt x="4" y="796"/>
                </a:lnTo>
                <a:lnTo>
                  <a:pt x="8" y="776"/>
                </a:lnTo>
                <a:lnTo>
                  <a:pt x="16" y="758"/>
                </a:lnTo>
                <a:lnTo>
                  <a:pt x="26" y="742"/>
                </a:lnTo>
                <a:lnTo>
                  <a:pt x="38" y="728"/>
                </a:lnTo>
                <a:lnTo>
                  <a:pt x="54" y="714"/>
                </a:lnTo>
                <a:lnTo>
                  <a:pt x="54" y="714"/>
                </a:lnTo>
                <a:lnTo>
                  <a:pt x="64" y="708"/>
                </a:lnTo>
                <a:lnTo>
                  <a:pt x="74" y="704"/>
                </a:lnTo>
                <a:lnTo>
                  <a:pt x="100" y="698"/>
                </a:lnTo>
                <a:lnTo>
                  <a:pt x="156" y="690"/>
                </a:lnTo>
                <a:lnTo>
                  <a:pt x="156" y="690"/>
                </a:lnTo>
                <a:lnTo>
                  <a:pt x="148" y="678"/>
                </a:lnTo>
                <a:lnTo>
                  <a:pt x="138" y="668"/>
                </a:lnTo>
                <a:lnTo>
                  <a:pt x="126" y="658"/>
                </a:lnTo>
                <a:lnTo>
                  <a:pt x="116" y="648"/>
                </a:lnTo>
                <a:lnTo>
                  <a:pt x="108" y="636"/>
                </a:lnTo>
                <a:lnTo>
                  <a:pt x="104" y="622"/>
                </a:lnTo>
                <a:lnTo>
                  <a:pt x="102" y="616"/>
                </a:lnTo>
                <a:lnTo>
                  <a:pt x="102" y="608"/>
                </a:lnTo>
                <a:lnTo>
                  <a:pt x="104" y="598"/>
                </a:lnTo>
                <a:lnTo>
                  <a:pt x="108" y="588"/>
                </a:lnTo>
                <a:lnTo>
                  <a:pt x="108" y="588"/>
                </a:lnTo>
                <a:lnTo>
                  <a:pt x="120" y="612"/>
                </a:lnTo>
                <a:lnTo>
                  <a:pt x="126" y="624"/>
                </a:lnTo>
                <a:lnTo>
                  <a:pt x="132" y="636"/>
                </a:lnTo>
                <a:lnTo>
                  <a:pt x="140" y="646"/>
                </a:lnTo>
                <a:lnTo>
                  <a:pt x="150" y="654"/>
                </a:lnTo>
                <a:lnTo>
                  <a:pt x="164" y="658"/>
                </a:lnTo>
                <a:lnTo>
                  <a:pt x="180" y="660"/>
                </a:lnTo>
                <a:lnTo>
                  <a:pt x="180" y="660"/>
                </a:lnTo>
                <a:lnTo>
                  <a:pt x="180" y="654"/>
                </a:lnTo>
                <a:lnTo>
                  <a:pt x="176" y="646"/>
                </a:lnTo>
                <a:lnTo>
                  <a:pt x="164" y="630"/>
                </a:lnTo>
                <a:lnTo>
                  <a:pt x="156" y="620"/>
                </a:lnTo>
                <a:lnTo>
                  <a:pt x="152" y="610"/>
                </a:lnTo>
                <a:lnTo>
                  <a:pt x="148" y="596"/>
                </a:lnTo>
                <a:lnTo>
                  <a:pt x="150" y="582"/>
                </a:lnTo>
                <a:lnTo>
                  <a:pt x="150" y="582"/>
                </a:lnTo>
                <a:lnTo>
                  <a:pt x="156" y="586"/>
                </a:lnTo>
                <a:lnTo>
                  <a:pt x="160" y="592"/>
                </a:lnTo>
                <a:lnTo>
                  <a:pt x="166" y="608"/>
                </a:lnTo>
                <a:lnTo>
                  <a:pt x="172" y="622"/>
                </a:lnTo>
                <a:lnTo>
                  <a:pt x="176" y="630"/>
                </a:lnTo>
                <a:lnTo>
                  <a:pt x="180" y="636"/>
                </a:lnTo>
                <a:lnTo>
                  <a:pt x="180" y="636"/>
                </a:lnTo>
                <a:lnTo>
                  <a:pt x="186" y="628"/>
                </a:lnTo>
                <a:lnTo>
                  <a:pt x="188" y="628"/>
                </a:lnTo>
                <a:lnTo>
                  <a:pt x="190" y="628"/>
                </a:lnTo>
                <a:lnTo>
                  <a:pt x="196" y="630"/>
                </a:lnTo>
                <a:lnTo>
                  <a:pt x="204" y="636"/>
                </a:lnTo>
                <a:lnTo>
                  <a:pt x="204" y="636"/>
                </a:lnTo>
                <a:lnTo>
                  <a:pt x="196" y="620"/>
                </a:lnTo>
                <a:lnTo>
                  <a:pt x="192" y="604"/>
                </a:lnTo>
                <a:lnTo>
                  <a:pt x="188" y="588"/>
                </a:lnTo>
                <a:lnTo>
                  <a:pt x="186" y="572"/>
                </a:lnTo>
                <a:lnTo>
                  <a:pt x="184" y="554"/>
                </a:lnTo>
                <a:lnTo>
                  <a:pt x="186" y="536"/>
                </a:lnTo>
                <a:lnTo>
                  <a:pt x="188" y="498"/>
                </a:lnTo>
                <a:lnTo>
                  <a:pt x="194" y="460"/>
                </a:lnTo>
                <a:lnTo>
                  <a:pt x="202" y="420"/>
                </a:lnTo>
                <a:lnTo>
                  <a:pt x="210" y="380"/>
                </a:lnTo>
                <a:lnTo>
                  <a:pt x="216" y="342"/>
                </a:lnTo>
                <a:lnTo>
                  <a:pt x="216" y="342"/>
                </a:lnTo>
                <a:lnTo>
                  <a:pt x="208" y="344"/>
                </a:lnTo>
                <a:lnTo>
                  <a:pt x="202" y="350"/>
                </a:lnTo>
                <a:lnTo>
                  <a:pt x="198" y="356"/>
                </a:lnTo>
                <a:lnTo>
                  <a:pt x="196" y="364"/>
                </a:lnTo>
                <a:lnTo>
                  <a:pt x="190" y="380"/>
                </a:lnTo>
                <a:lnTo>
                  <a:pt x="186" y="396"/>
                </a:lnTo>
                <a:lnTo>
                  <a:pt x="186" y="396"/>
                </a:lnTo>
                <a:lnTo>
                  <a:pt x="182" y="386"/>
                </a:lnTo>
                <a:lnTo>
                  <a:pt x="182" y="376"/>
                </a:lnTo>
                <a:lnTo>
                  <a:pt x="184" y="366"/>
                </a:lnTo>
                <a:lnTo>
                  <a:pt x="188" y="356"/>
                </a:lnTo>
                <a:lnTo>
                  <a:pt x="198" y="338"/>
                </a:lnTo>
                <a:lnTo>
                  <a:pt x="210" y="324"/>
                </a:lnTo>
                <a:lnTo>
                  <a:pt x="210" y="324"/>
                </a:lnTo>
                <a:lnTo>
                  <a:pt x="224" y="258"/>
                </a:lnTo>
                <a:lnTo>
                  <a:pt x="234" y="226"/>
                </a:lnTo>
                <a:lnTo>
                  <a:pt x="244" y="194"/>
                </a:lnTo>
                <a:lnTo>
                  <a:pt x="256" y="166"/>
                </a:lnTo>
                <a:lnTo>
                  <a:pt x="270" y="138"/>
                </a:lnTo>
                <a:lnTo>
                  <a:pt x="284" y="112"/>
                </a:lnTo>
                <a:lnTo>
                  <a:pt x="300" y="88"/>
                </a:lnTo>
                <a:lnTo>
                  <a:pt x="320" y="68"/>
                </a:lnTo>
                <a:lnTo>
                  <a:pt x="340" y="48"/>
                </a:lnTo>
                <a:lnTo>
                  <a:pt x="364" y="32"/>
                </a:lnTo>
                <a:lnTo>
                  <a:pt x="388" y="18"/>
                </a:lnTo>
                <a:lnTo>
                  <a:pt x="416" y="8"/>
                </a:lnTo>
                <a:lnTo>
                  <a:pt x="446" y="2"/>
                </a:lnTo>
                <a:lnTo>
                  <a:pt x="480" y="0"/>
                </a:lnTo>
                <a:lnTo>
                  <a:pt x="516" y="0"/>
                </a:lnTo>
                <a:lnTo>
                  <a:pt x="516" y="0"/>
                </a:lnTo>
                <a:lnTo>
                  <a:pt x="532" y="2"/>
                </a:lnTo>
                <a:lnTo>
                  <a:pt x="546" y="6"/>
                </a:lnTo>
                <a:lnTo>
                  <a:pt x="560" y="10"/>
                </a:lnTo>
                <a:lnTo>
                  <a:pt x="574" y="16"/>
                </a:lnTo>
                <a:lnTo>
                  <a:pt x="586" y="22"/>
                </a:lnTo>
                <a:lnTo>
                  <a:pt x="598" y="30"/>
                </a:lnTo>
                <a:lnTo>
                  <a:pt x="620" y="50"/>
                </a:lnTo>
                <a:lnTo>
                  <a:pt x="640" y="74"/>
                </a:lnTo>
                <a:lnTo>
                  <a:pt x="658" y="100"/>
                </a:lnTo>
                <a:lnTo>
                  <a:pt x="674" y="130"/>
                </a:lnTo>
                <a:lnTo>
                  <a:pt x="690" y="162"/>
                </a:lnTo>
                <a:lnTo>
                  <a:pt x="690" y="162"/>
                </a:lnTo>
                <a:lnTo>
                  <a:pt x="708" y="200"/>
                </a:lnTo>
                <a:lnTo>
                  <a:pt x="728" y="234"/>
                </a:lnTo>
                <a:lnTo>
                  <a:pt x="770" y="302"/>
                </a:lnTo>
                <a:lnTo>
                  <a:pt x="812" y="366"/>
                </a:lnTo>
                <a:lnTo>
                  <a:pt x="858" y="432"/>
                </a:lnTo>
                <a:lnTo>
                  <a:pt x="858" y="432"/>
                </a:lnTo>
                <a:lnTo>
                  <a:pt x="852" y="426"/>
                </a:lnTo>
                <a:lnTo>
                  <a:pt x="846" y="420"/>
                </a:lnTo>
                <a:lnTo>
                  <a:pt x="838" y="404"/>
                </a:lnTo>
                <a:lnTo>
                  <a:pt x="832" y="398"/>
                </a:lnTo>
                <a:lnTo>
                  <a:pt x="828" y="390"/>
                </a:lnTo>
                <a:lnTo>
                  <a:pt x="820" y="386"/>
                </a:lnTo>
                <a:lnTo>
                  <a:pt x="810" y="384"/>
                </a:lnTo>
                <a:lnTo>
                  <a:pt x="810" y="384"/>
                </a:lnTo>
                <a:lnTo>
                  <a:pt x="812" y="402"/>
                </a:lnTo>
                <a:lnTo>
                  <a:pt x="816" y="418"/>
                </a:lnTo>
                <a:lnTo>
                  <a:pt x="822" y="434"/>
                </a:lnTo>
                <a:lnTo>
                  <a:pt x="830" y="448"/>
                </a:lnTo>
                <a:lnTo>
                  <a:pt x="850" y="472"/>
                </a:lnTo>
                <a:lnTo>
                  <a:pt x="870" y="496"/>
                </a:lnTo>
                <a:lnTo>
                  <a:pt x="880" y="510"/>
                </a:lnTo>
                <a:lnTo>
                  <a:pt x="888" y="522"/>
                </a:lnTo>
                <a:lnTo>
                  <a:pt x="894" y="536"/>
                </a:lnTo>
                <a:lnTo>
                  <a:pt x="900" y="552"/>
                </a:lnTo>
                <a:lnTo>
                  <a:pt x="902" y="568"/>
                </a:lnTo>
                <a:lnTo>
                  <a:pt x="904" y="586"/>
                </a:lnTo>
                <a:lnTo>
                  <a:pt x="900" y="606"/>
                </a:lnTo>
                <a:lnTo>
                  <a:pt x="894" y="630"/>
                </a:lnTo>
                <a:lnTo>
                  <a:pt x="894" y="6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1" name="Group 946"/>
          <p:cNvGrpSpPr/>
          <p:nvPr/>
        </p:nvGrpSpPr>
        <p:grpSpPr>
          <a:xfrm>
            <a:off x="3689869" y="4362280"/>
            <a:ext cx="1536941" cy="1381716"/>
            <a:chOff x="2342233" y="4690710"/>
            <a:chExt cx="612000" cy="612000"/>
          </a:xfrm>
          <a:solidFill>
            <a:srgbClr val="81BDA4"/>
          </a:solidFill>
        </p:grpSpPr>
        <p:sp>
          <p:nvSpPr>
            <p:cNvPr id="22" name="Oval 261"/>
            <p:cNvSpPr/>
            <p:nvPr/>
          </p:nvSpPr>
          <p:spPr bwMode="ltGray">
            <a:xfrm>
              <a:off x="2342233" y="4690710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Freeform 4985"/>
            <p:cNvSpPr>
              <a:spLocks noEditPoints="1"/>
            </p:cNvSpPr>
            <p:nvPr/>
          </p:nvSpPr>
          <p:spPr bwMode="auto">
            <a:xfrm>
              <a:off x="2454243" y="4848931"/>
              <a:ext cx="387981" cy="354033"/>
            </a:xfrm>
            <a:custGeom>
              <a:avLst/>
              <a:gdLst>
                <a:gd name="T0" fmla="*/ 282 w 320"/>
                <a:gd name="T1" fmla="*/ 112 h 292"/>
                <a:gd name="T2" fmla="*/ 294 w 320"/>
                <a:gd name="T3" fmla="*/ 114 h 292"/>
                <a:gd name="T4" fmla="*/ 308 w 320"/>
                <a:gd name="T5" fmla="*/ 120 h 292"/>
                <a:gd name="T6" fmla="*/ 320 w 320"/>
                <a:gd name="T7" fmla="*/ 138 h 292"/>
                <a:gd name="T8" fmla="*/ 320 w 320"/>
                <a:gd name="T9" fmla="*/ 196 h 292"/>
                <a:gd name="T10" fmla="*/ 320 w 320"/>
                <a:gd name="T11" fmla="*/ 202 h 292"/>
                <a:gd name="T12" fmla="*/ 316 w 320"/>
                <a:gd name="T13" fmla="*/ 214 h 292"/>
                <a:gd name="T14" fmla="*/ 304 w 320"/>
                <a:gd name="T15" fmla="*/ 228 h 292"/>
                <a:gd name="T16" fmla="*/ 282 w 320"/>
                <a:gd name="T17" fmla="*/ 234 h 292"/>
                <a:gd name="T18" fmla="*/ 252 w 320"/>
                <a:gd name="T19" fmla="*/ 234 h 292"/>
                <a:gd name="T20" fmla="*/ 260 w 320"/>
                <a:gd name="T21" fmla="*/ 264 h 292"/>
                <a:gd name="T22" fmla="*/ 272 w 320"/>
                <a:gd name="T23" fmla="*/ 286 h 292"/>
                <a:gd name="T24" fmla="*/ 278 w 320"/>
                <a:gd name="T25" fmla="*/ 292 h 292"/>
                <a:gd name="T26" fmla="*/ 254 w 320"/>
                <a:gd name="T27" fmla="*/ 278 h 292"/>
                <a:gd name="T28" fmla="*/ 234 w 320"/>
                <a:gd name="T29" fmla="*/ 260 h 292"/>
                <a:gd name="T30" fmla="*/ 218 w 320"/>
                <a:gd name="T31" fmla="*/ 234 h 292"/>
                <a:gd name="T32" fmla="*/ 198 w 320"/>
                <a:gd name="T33" fmla="*/ 234 h 292"/>
                <a:gd name="T34" fmla="*/ 186 w 320"/>
                <a:gd name="T35" fmla="*/ 232 h 292"/>
                <a:gd name="T36" fmla="*/ 172 w 320"/>
                <a:gd name="T37" fmla="*/ 224 h 292"/>
                <a:gd name="T38" fmla="*/ 162 w 320"/>
                <a:gd name="T39" fmla="*/ 208 h 292"/>
                <a:gd name="T40" fmla="*/ 160 w 320"/>
                <a:gd name="T41" fmla="*/ 150 h 292"/>
                <a:gd name="T42" fmla="*/ 160 w 320"/>
                <a:gd name="T43" fmla="*/ 144 h 292"/>
                <a:gd name="T44" fmla="*/ 164 w 320"/>
                <a:gd name="T45" fmla="*/ 130 h 292"/>
                <a:gd name="T46" fmla="*/ 176 w 320"/>
                <a:gd name="T47" fmla="*/ 118 h 292"/>
                <a:gd name="T48" fmla="*/ 198 w 320"/>
                <a:gd name="T49" fmla="*/ 112 h 292"/>
                <a:gd name="T50" fmla="*/ 140 w 320"/>
                <a:gd name="T51" fmla="*/ 150 h 292"/>
                <a:gd name="T52" fmla="*/ 142 w 320"/>
                <a:gd name="T53" fmla="*/ 142 h 292"/>
                <a:gd name="T54" fmla="*/ 148 w 320"/>
                <a:gd name="T55" fmla="*/ 122 h 292"/>
                <a:gd name="T56" fmla="*/ 162 w 320"/>
                <a:gd name="T57" fmla="*/ 104 h 292"/>
                <a:gd name="T58" fmla="*/ 184 w 320"/>
                <a:gd name="T59" fmla="*/ 94 h 292"/>
                <a:gd name="T60" fmla="*/ 282 w 320"/>
                <a:gd name="T61" fmla="*/ 92 h 292"/>
                <a:gd name="T62" fmla="*/ 288 w 320"/>
                <a:gd name="T63" fmla="*/ 94 h 292"/>
                <a:gd name="T64" fmla="*/ 288 w 320"/>
                <a:gd name="T65" fmla="*/ 52 h 292"/>
                <a:gd name="T66" fmla="*/ 286 w 320"/>
                <a:gd name="T67" fmla="*/ 36 h 292"/>
                <a:gd name="T68" fmla="*/ 276 w 320"/>
                <a:gd name="T69" fmla="*/ 16 h 292"/>
                <a:gd name="T70" fmla="*/ 254 w 320"/>
                <a:gd name="T71" fmla="*/ 2 h 292"/>
                <a:gd name="T72" fmla="*/ 236 w 320"/>
                <a:gd name="T73" fmla="*/ 0 h 292"/>
                <a:gd name="T74" fmla="*/ 52 w 320"/>
                <a:gd name="T75" fmla="*/ 0 h 292"/>
                <a:gd name="T76" fmla="*/ 34 w 320"/>
                <a:gd name="T77" fmla="*/ 2 h 292"/>
                <a:gd name="T78" fmla="*/ 16 w 320"/>
                <a:gd name="T79" fmla="*/ 12 h 292"/>
                <a:gd name="T80" fmla="*/ 2 w 320"/>
                <a:gd name="T81" fmla="*/ 34 h 292"/>
                <a:gd name="T82" fmla="*/ 0 w 320"/>
                <a:gd name="T83" fmla="*/ 52 h 292"/>
                <a:gd name="T84" fmla="*/ 0 w 320"/>
                <a:gd name="T85" fmla="*/ 112 h 292"/>
                <a:gd name="T86" fmla="*/ 2 w 320"/>
                <a:gd name="T87" fmla="*/ 130 h 292"/>
                <a:gd name="T88" fmla="*/ 12 w 320"/>
                <a:gd name="T89" fmla="*/ 148 h 292"/>
                <a:gd name="T90" fmla="*/ 34 w 320"/>
                <a:gd name="T91" fmla="*/ 162 h 292"/>
                <a:gd name="T92" fmla="*/ 52 w 320"/>
                <a:gd name="T93" fmla="*/ 164 h 292"/>
                <a:gd name="T94" fmla="*/ 64 w 320"/>
                <a:gd name="T95" fmla="*/ 164 h 292"/>
                <a:gd name="T96" fmla="*/ 54 w 320"/>
                <a:gd name="T97" fmla="*/ 206 h 292"/>
                <a:gd name="T98" fmla="*/ 44 w 320"/>
                <a:gd name="T99" fmla="*/ 226 h 292"/>
                <a:gd name="T100" fmla="*/ 30 w 320"/>
                <a:gd name="T101" fmla="*/ 244 h 292"/>
                <a:gd name="T102" fmla="*/ 40 w 320"/>
                <a:gd name="T103" fmla="*/ 240 h 292"/>
                <a:gd name="T104" fmla="*/ 62 w 320"/>
                <a:gd name="T105" fmla="*/ 226 h 292"/>
                <a:gd name="T106" fmla="*/ 90 w 320"/>
                <a:gd name="T107" fmla="*/ 200 h 292"/>
                <a:gd name="T108" fmla="*/ 110 w 320"/>
                <a:gd name="T109" fmla="*/ 164 h 292"/>
                <a:gd name="T110" fmla="*/ 140 w 320"/>
                <a:gd name="T111" fmla="*/ 15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0" h="292">
                  <a:moveTo>
                    <a:pt x="282" y="112"/>
                  </a:moveTo>
                  <a:lnTo>
                    <a:pt x="282" y="112"/>
                  </a:lnTo>
                  <a:lnTo>
                    <a:pt x="288" y="112"/>
                  </a:lnTo>
                  <a:lnTo>
                    <a:pt x="294" y="114"/>
                  </a:lnTo>
                  <a:lnTo>
                    <a:pt x="302" y="116"/>
                  </a:lnTo>
                  <a:lnTo>
                    <a:pt x="308" y="120"/>
                  </a:lnTo>
                  <a:lnTo>
                    <a:pt x="314" y="128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202"/>
                  </a:lnTo>
                  <a:lnTo>
                    <a:pt x="318" y="208"/>
                  </a:lnTo>
                  <a:lnTo>
                    <a:pt x="316" y="214"/>
                  </a:lnTo>
                  <a:lnTo>
                    <a:pt x="312" y="222"/>
                  </a:lnTo>
                  <a:lnTo>
                    <a:pt x="304" y="228"/>
                  </a:lnTo>
                  <a:lnTo>
                    <a:pt x="294" y="232"/>
                  </a:lnTo>
                  <a:lnTo>
                    <a:pt x="282" y="234"/>
                  </a:lnTo>
                  <a:lnTo>
                    <a:pt x="252" y="234"/>
                  </a:lnTo>
                  <a:lnTo>
                    <a:pt x="252" y="234"/>
                  </a:lnTo>
                  <a:lnTo>
                    <a:pt x="256" y="248"/>
                  </a:lnTo>
                  <a:lnTo>
                    <a:pt x="260" y="264"/>
                  </a:lnTo>
                  <a:lnTo>
                    <a:pt x="268" y="280"/>
                  </a:lnTo>
                  <a:lnTo>
                    <a:pt x="272" y="286"/>
                  </a:lnTo>
                  <a:lnTo>
                    <a:pt x="278" y="292"/>
                  </a:lnTo>
                  <a:lnTo>
                    <a:pt x="278" y="292"/>
                  </a:lnTo>
                  <a:lnTo>
                    <a:pt x="272" y="290"/>
                  </a:lnTo>
                  <a:lnTo>
                    <a:pt x="254" y="278"/>
                  </a:lnTo>
                  <a:lnTo>
                    <a:pt x="244" y="270"/>
                  </a:lnTo>
                  <a:lnTo>
                    <a:pt x="234" y="260"/>
                  </a:lnTo>
                  <a:lnTo>
                    <a:pt x="226" y="248"/>
                  </a:lnTo>
                  <a:lnTo>
                    <a:pt x="218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2" y="234"/>
                  </a:lnTo>
                  <a:lnTo>
                    <a:pt x="186" y="232"/>
                  </a:lnTo>
                  <a:lnTo>
                    <a:pt x="180" y="230"/>
                  </a:lnTo>
                  <a:lnTo>
                    <a:pt x="172" y="224"/>
                  </a:lnTo>
                  <a:lnTo>
                    <a:pt x="166" y="218"/>
                  </a:lnTo>
                  <a:lnTo>
                    <a:pt x="162" y="208"/>
                  </a:lnTo>
                  <a:lnTo>
                    <a:pt x="160" y="196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0" y="144"/>
                  </a:lnTo>
                  <a:lnTo>
                    <a:pt x="162" y="138"/>
                  </a:lnTo>
                  <a:lnTo>
                    <a:pt x="164" y="130"/>
                  </a:lnTo>
                  <a:lnTo>
                    <a:pt x="170" y="124"/>
                  </a:lnTo>
                  <a:lnTo>
                    <a:pt x="176" y="118"/>
                  </a:lnTo>
                  <a:lnTo>
                    <a:pt x="186" y="114"/>
                  </a:lnTo>
                  <a:lnTo>
                    <a:pt x="198" y="112"/>
                  </a:lnTo>
                  <a:lnTo>
                    <a:pt x="282" y="112"/>
                  </a:lnTo>
                  <a:close/>
                  <a:moveTo>
                    <a:pt x="140" y="150"/>
                  </a:moveTo>
                  <a:lnTo>
                    <a:pt x="140" y="150"/>
                  </a:lnTo>
                  <a:lnTo>
                    <a:pt x="142" y="142"/>
                  </a:lnTo>
                  <a:lnTo>
                    <a:pt x="144" y="132"/>
                  </a:lnTo>
                  <a:lnTo>
                    <a:pt x="148" y="122"/>
                  </a:lnTo>
                  <a:lnTo>
                    <a:pt x="154" y="112"/>
                  </a:lnTo>
                  <a:lnTo>
                    <a:pt x="162" y="104"/>
                  </a:lnTo>
                  <a:lnTo>
                    <a:pt x="172" y="98"/>
                  </a:lnTo>
                  <a:lnTo>
                    <a:pt x="184" y="94"/>
                  </a:lnTo>
                  <a:lnTo>
                    <a:pt x="198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88" y="94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8" y="44"/>
                  </a:lnTo>
                  <a:lnTo>
                    <a:pt x="286" y="36"/>
                  </a:lnTo>
                  <a:lnTo>
                    <a:pt x="282" y="26"/>
                  </a:lnTo>
                  <a:lnTo>
                    <a:pt x="276" y="16"/>
                  </a:lnTo>
                  <a:lnTo>
                    <a:pt x="266" y="8"/>
                  </a:lnTo>
                  <a:lnTo>
                    <a:pt x="254" y="2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6" y="138"/>
                  </a:lnTo>
                  <a:lnTo>
                    <a:pt x="12" y="148"/>
                  </a:lnTo>
                  <a:lnTo>
                    <a:pt x="22" y="156"/>
                  </a:lnTo>
                  <a:lnTo>
                    <a:pt x="34" y="162"/>
                  </a:lnTo>
                  <a:lnTo>
                    <a:pt x="42" y="164"/>
                  </a:lnTo>
                  <a:lnTo>
                    <a:pt x="52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0" y="186"/>
                  </a:lnTo>
                  <a:lnTo>
                    <a:pt x="54" y="206"/>
                  </a:lnTo>
                  <a:lnTo>
                    <a:pt x="50" y="218"/>
                  </a:lnTo>
                  <a:lnTo>
                    <a:pt x="44" y="226"/>
                  </a:lnTo>
                  <a:lnTo>
                    <a:pt x="38" y="236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40" y="240"/>
                  </a:lnTo>
                  <a:lnTo>
                    <a:pt x="50" y="234"/>
                  </a:lnTo>
                  <a:lnTo>
                    <a:pt x="62" y="226"/>
                  </a:lnTo>
                  <a:lnTo>
                    <a:pt x="76" y="214"/>
                  </a:lnTo>
                  <a:lnTo>
                    <a:pt x="90" y="200"/>
                  </a:lnTo>
                  <a:lnTo>
                    <a:pt x="102" y="184"/>
                  </a:lnTo>
                  <a:lnTo>
                    <a:pt x="110" y="164"/>
                  </a:lnTo>
                  <a:lnTo>
                    <a:pt x="140" y="164"/>
                  </a:lnTo>
                  <a:lnTo>
                    <a:pt x="140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hteck 24"/>
          <p:cNvSpPr/>
          <p:nvPr/>
        </p:nvSpPr>
        <p:spPr>
          <a:xfrm>
            <a:off x="5152873" y="5079003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5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5155" t="36482" r="20738" b="17221"/>
          <a:stretch/>
        </p:blipFill>
        <p:spPr bwMode="auto">
          <a:xfrm>
            <a:off x="827584" y="836712"/>
            <a:ext cx="7225583" cy="4915362"/>
          </a:xfrm>
          <a:prstGeom prst="rect">
            <a:avLst/>
          </a:prstGeom>
          <a:ln w="57150">
            <a:solidFill>
              <a:schemeClr val="tx2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5076056" y="6534520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Ähnliches F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8409">
            <a:off x="887171" y="349168"/>
            <a:ext cx="754958" cy="6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Ähnliches Foto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8409">
            <a:off x="7180402" y="393666"/>
            <a:ext cx="754958" cy="6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50592" y="5768215"/>
            <a:ext cx="76690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81BDA4"/>
                </a:solidFill>
              </a:rPr>
              <a:t>So könnte eine </a:t>
            </a:r>
            <a:r>
              <a:rPr lang="de-DE" sz="2400" b="1" dirty="0" err="1" smtClean="0">
                <a:solidFill>
                  <a:srgbClr val="81BDA4"/>
                </a:solidFill>
              </a:rPr>
              <a:t>Concept</a:t>
            </a:r>
            <a:r>
              <a:rPr lang="de-DE" sz="2400" b="1" dirty="0" smtClean="0">
                <a:solidFill>
                  <a:srgbClr val="81BDA4"/>
                </a:solidFill>
              </a:rPr>
              <a:t> </a:t>
            </a:r>
            <a:r>
              <a:rPr lang="de-DE" sz="2400" b="1" dirty="0" err="1" smtClean="0">
                <a:solidFill>
                  <a:srgbClr val="81BDA4"/>
                </a:solidFill>
              </a:rPr>
              <a:t>Map</a:t>
            </a:r>
            <a:r>
              <a:rPr lang="de-DE" sz="2400" b="1" dirty="0" smtClean="0">
                <a:solidFill>
                  <a:srgbClr val="81BDA4"/>
                </a:solidFill>
              </a:rPr>
              <a:t> zu diesem Thema aussehen.</a:t>
            </a:r>
          </a:p>
          <a:p>
            <a:r>
              <a:rPr lang="de-DE" sz="2400" b="1" dirty="0" smtClean="0">
                <a:solidFill>
                  <a:srgbClr val="81BDA4"/>
                </a:solidFill>
              </a:rPr>
              <a:t>Es gibt aber nicht DIE Musterlösung.</a:t>
            </a:r>
            <a:endParaRPr lang="de-DE" sz="2400" b="1" dirty="0">
              <a:solidFill>
                <a:srgbClr val="81B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6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Bildergebnis fÃ¼r schÃ¼ler icon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 bwMode="auto">
          <a:xfrm>
            <a:off x="374886" y="445105"/>
            <a:ext cx="6741319" cy="83127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de-DE" b="1" dirty="0" smtClean="0">
                <a:solidFill>
                  <a:srgbClr val="81BDA4"/>
                </a:solidFill>
              </a:rPr>
              <a:t>Noch ein paar Fragen…</a:t>
            </a:r>
            <a:endParaRPr lang="de-DE" b="1" dirty="0">
              <a:solidFill>
                <a:srgbClr val="81BDA4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57225" y="2690337"/>
            <a:ext cx="740092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>
                <a:solidFill>
                  <a:srgbClr val="81BDA4"/>
                </a:solidFill>
                <a:latin typeface="Calibri" panose="020F0502020204030204" pitchFamily="34" charset="0"/>
              </a:rPr>
              <a:t>Kennt ihr noch andere Methoden zur </a:t>
            </a:r>
            <a:r>
              <a:rPr lang="de-DE" sz="2800" dirty="0" smtClean="0">
                <a:solidFill>
                  <a:srgbClr val="81BDA4"/>
                </a:solidFill>
                <a:latin typeface="Calibri" panose="020F0502020204030204" pitchFamily="34" charset="0"/>
              </a:rPr>
              <a:t>Darstellung von </a:t>
            </a:r>
            <a:r>
              <a:rPr lang="de-DE" sz="2800" dirty="0">
                <a:solidFill>
                  <a:srgbClr val="81BDA4"/>
                </a:solidFill>
                <a:latin typeface="Calibri" panose="020F0502020204030204" pitchFamily="34" charset="0"/>
              </a:rPr>
              <a:t>Verknüpfungen/Beziehungen</a:t>
            </a:r>
            <a:r>
              <a:rPr lang="de-DE" sz="2800" dirty="0" smtClean="0">
                <a:solidFill>
                  <a:srgbClr val="81BDA4"/>
                </a:solidFill>
                <a:latin typeface="Calibri" panose="020F0502020204030204" pitchFamily="34" charset="0"/>
              </a:rPr>
              <a:t>?</a:t>
            </a:r>
          </a:p>
          <a:p>
            <a:endParaRPr lang="de-DE" sz="2800" dirty="0">
              <a:solidFill>
                <a:srgbClr val="81BDA4"/>
              </a:solidFill>
              <a:latin typeface="Calibri" panose="020F0502020204030204" pitchFamily="34" charset="0"/>
            </a:endParaRPr>
          </a:p>
          <a:p>
            <a:r>
              <a:rPr lang="de-DE" sz="2800" dirty="0">
                <a:solidFill>
                  <a:srgbClr val="81BDA4"/>
                </a:solidFill>
                <a:latin typeface="Calibri" panose="020F0502020204030204" pitchFamily="34" charset="0"/>
              </a:rPr>
              <a:t>Welche Vorteile bietet eine </a:t>
            </a:r>
            <a:r>
              <a:rPr lang="de-DE" sz="2800" dirty="0" err="1" smtClean="0">
                <a:solidFill>
                  <a:srgbClr val="81BDA4"/>
                </a:solidFill>
                <a:latin typeface="Calibri" panose="020F0502020204030204" pitchFamily="34" charset="0"/>
              </a:rPr>
              <a:t>Concept</a:t>
            </a:r>
            <a:r>
              <a:rPr lang="de-DE" sz="2800" dirty="0" smtClean="0">
                <a:solidFill>
                  <a:srgbClr val="81BDA4"/>
                </a:solidFill>
                <a:latin typeface="Calibri" panose="020F0502020204030204" pitchFamily="34" charset="0"/>
              </a:rPr>
              <a:t> </a:t>
            </a:r>
            <a:r>
              <a:rPr lang="de-DE" sz="2800" dirty="0" err="1">
                <a:solidFill>
                  <a:srgbClr val="81BDA4"/>
                </a:solidFill>
                <a:latin typeface="Calibri" panose="020F0502020204030204" pitchFamily="34" charset="0"/>
              </a:rPr>
              <a:t>M</a:t>
            </a:r>
            <a:r>
              <a:rPr lang="de-DE" sz="2800" dirty="0" err="1" smtClean="0">
                <a:solidFill>
                  <a:srgbClr val="81BDA4"/>
                </a:solidFill>
                <a:latin typeface="Calibri" panose="020F0502020204030204" pitchFamily="34" charset="0"/>
              </a:rPr>
              <a:t>ap</a:t>
            </a:r>
            <a:r>
              <a:rPr lang="de-DE" sz="2800" dirty="0" smtClean="0">
                <a:solidFill>
                  <a:srgbClr val="81BDA4"/>
                </a:solidFill>
                <a:latin typeface="Calibri" panose="020F0502020204030204" pitchFamily="34" charset="0"/>
              </a:rPr>
              <a:t>?</a:t>
            </a:r>
          </a:p>
          <a:p>
            <a:endParaRPr lang="de-DE" sz="2800" dirty="0">
              <a:solidFill>
                <a:srgbClr val="81BDA4"/>
              </a:solidFill>
              <a:latin typeface="Calibri" panose="020F0502020204030204" pitchFamily="34" charset="0"/>
            </a:endParaRPr>
          </a:p>
          <a:p>
            <a:r>
              <a:rPr lang="de-DE" sz="2800" dirty="0">
                <a:solidFill>
                  <a:srgbClr val="81BDA4"/>
                </a:solidFill>
                <a:latin typeface="Calibri" panose="020F0502020204030204" pitchFamily="34" charset="0"/>
              </a:rPr>
              <a:t>In welchen Fachbereichen erscheinen euch </a:t>
            </a:r>
            <a:r>
              <a:rPr lang="de-DE" sz="2800" dirty="0" err="1" smtClean="0">
                <a:solidFill>
                  <a:srgbClr val="81BDA4"/>
                </a:solidFill>
                <a:latin typeface="Calibri" panose="020F0502020204030204" pitchFamily="34" charset="0"/>
              </a:rPr>
              <a:t>Concept</a:t>
            </a:r>
            <a:r>
              <a:rPr lang="de-DE" sz="2800" dirty="0" smtClean="0">
                <a:solidFill>
                  <a:srgbClr val="81BDA4"/>
                </a:solidFill>
                <a:latin typeface="Calibri" panose="020F0502020204030204" pitchFamily="34" charset="0"/>
              </a:rPr>
              <a:t> </a:t>
            </a:r>
            <a:r>
              <a:rPr lang="de-DE" sz="2800" dirty="0" err="1" smtClean="0">
                <a:solidFill>
                  <a:srgbClr val="81BDA4"/>
                </a:solidFill>
                <a:latin typeface="Calibri" panose="020F0502020204030204" pitchFamily="34" charset="0"/>
              </a:rPr>
              <a:t>Maps</a:t>
            </a:r>
            <a:r>
              <a:rPr lang="de-DE" sz="2800" dirty="0">
                <a:solidFill>
                  <a:srgbClr val="81BDA4"/>
                </a:solidFill>
                <a:latin typeface="Calibri" panose="020F0502020204030204" pitchFamily="34" charset="0"/>
              </a:rPr>
              <a:t> </a:t>
            </a:r>
            <a:r>
              <a:rPr lang="de-DE" sz="2800" dirty="0" smtClean="0">
                <a:solidFill>
                  <a:srgbClr val="81BDA4"/>
                </a:solidFill>
                <a:latin typeface="Calibri" panose="020F0502020204030204" pitchFamily="34" charset="0"/>
              </a:rPr>
              <a:t>für </a:t>
            </a:r>
            <a:r>
              <a:rPr lang="de-DE" sz="2800" dirty="0">
                <a:solidFill>
                  <a:srgbClr val="81BDA4"/>
                </a:solidFill>
                <a:latin typeface="Calibri" panose="020F0502020204030204" pitchFamily="34" charset="0"/>
              </a:rPr>
              <a:t>sinnvoll?</a:t>
            </a:r>
            <a:endParaRPr lang="de-DE" sz="2800" dirty="0">
              <a:solidFill>
                <a:srgbClr val="81BDA4"/>
              </a:solidFill>
            </a:endParaRPr>
          </a:p>
        </p:txBody>
      </p:sp>
      <p:grpSp>
        <p:nvGrpSpPr>
          <p:cNvPr id="5" name="Group 946"/>
          <p:cNvGrpSpPr/>
          <p:nvPr/>
        </p:nvGrpSpPr>
        <p:grpSpPr>
          <a:xfrm>
            <a:off x="351226" y="1462655"/>
            <a:ext cx="1022756" cy="1008112"/>
            <a:chOff x="2342233" y="4690710"/>
            <a:chExt cx="612000" cy="612000"/>
          </a:xfrm>
          <a:solidFill>
            <a:srgbClr val="81BDA4"/>
          </a:solidFill>
        </p:grpSpPr>
        <p:sp>
          <p:nvSpPr>
            <p:cNvPr id="6" name="Oval 261"/>
            <p:cNvSpPr/>
            <p:nvPr/>
          </p:nvSpPr>
          <p:spPr bwMode="ltGray">
            <a:xfrm>
              <a:off x="2342233" y="4690710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Freeform 4985"/>
            <p:cNvSpPr>
              <a:spLocks noEditPoints="1"/>
            </p:cNvSpPr>
            <p:nvPr/>
          </p:nvSpPr>
          <p:spPr bwMode="auto">
            <a:xfrm>
              <a:off x="2454243" y="4848931"/>
              <a:ext cx="387981" cy="354033"/>
            </a:xfrm>
            <a:custGeom>
              <a:avLst/>
              <a:gdLst>
                <a:gd name="T0" fmla="*/ 282 w 320"/>
                <a:gd name="T1" fmla="*/ 112 h 292"/>
                <a:gd name="T2" fmla="*/ 294 w 320"/>
                <a:gd name="T3" fmla="*/ 114 h 292"/>
                <a:gd name="T4" fmla="*/ 308 w 320"/>
                <a:gd name="T5" fmla="*/ 120 h 292"/>
                <a:gd name="T6" fmla="*/ 320 w 320"/>
                <a:gd name="T7" fmla="*/ 138 h 292"/>
                <a:gd name="T8" fmla="*/ 320 w 320"/>
                <a:gd name="T9" fmla="*/ 196 h 292"/>
                <a:gd name="T10" fmla="*/ 320 w 320"/>
                <a:gd name="T11" fmla="*/ 202 h 292"/>
                <a:gd name="T12" fmla="*/ 316 w 320"/>
                <a:gd name="T13" fmla="*/ 214 h 292"/>
                <a:gd name="T14" fmla="*/ 304 w 320"/>
                <a:gd name="T15" fmla="*/ 228 h 292"/>
                <a:gd name="T16" fmla="*/ 282 w 320"/>
                <a:gd name="T17" fmla="*/ 234 h 292"/>
                <a:gd name="T18" fmla="*/ 252 w 320"/>
                <a:gd name="T19" fmla="*/ 234 h 292"/>
                <a:gd name="T20" fmla="*/ 260 w 320"/>
                <a:gd name="T21" fmla="*/ 264 h 292"/>
                <a:gd name="T22" fmla="*/ 272 w 320"/>
                <a:gd name="T23" fmla="*/ 286 h 292"/>
                <a:gd name="T24" fmla="*/ 278 w 320"/>
                <a:gd name="T25" fmla="*/ 292 h 292"/>
                <a:gd name="T26" fmla="*/ 254 w 320"/>
                <a:gd name="T27" fmla="*/ 278 h 292"/>
                <a:gd name="T28" fmla="*/ 234 w 320"/>
                <a:gd name="T29" fmla="*/ 260 h 292"/>
                <a:gd name="T30" fmla="*/ 218 w 320"/>
                <a:gd name="T31" fmla="*/ 234 h 292"/>
                <a:gd name="T32" fmla="*/ 198 w 320"/>
                <a:gd name="T33" fmla="*/ 234 h 292"/>
                <a:gd name="T34" fmla="*/ 186 w 320"/>
                <a:gd name="T35" fmla="*/ 232 h 292"/>
                <a:gd name="T36" fmla="*/ 172 w 320"/>
                <a:gd name="T37" fmla="*/ 224 h 292"/>
                <a:gd name="T38" fmla="*/ 162 w 320"/>
                <a:gd name="T39" fmla="*/ 208 h 292"/>
                <a:gd name="T40" fmla="*/ 160 w 320"/>
                <a:gd name="T41" fmla="*/ 150 h 292"/>
                <a:gd name="T42" fmla="*/ 160 w 320"/>
                <a:gd name="T43" fmla="*/ 144 h 292"/>
                <a:gd name="T44" fmla="*/ 164 w 320"/>
                <a:gd name="T45" fmla="*/ 130 h 292"/>
                <a:gd name="T46" fmla="*/ 176 w 320"/>
                <a:gd name="T47" fmla="*/ 118 h 292"/>
                <a:gd name="T48" fmla="*/ 198 w 320"/>
                <a:gd name="T49" fmla="*/ 112 h 292"/>
                <a:gd name="T50" fmla="*/ 140 w 320"/>
                <a:gd name="T51" fmla="*/ 150 h 292"/>
                <a:gd name="T52" fmla="*/ 142 w 320"/>
                <a:gd name="T53" fmla="*/ 142 h 292"/>
                <a:gd name="T54" fmla="*/ 148 w 320"/>
                <a:gd name="T55" fmla="*/ 122 h 292"/>
                <a:gd name="T56" fmla="*/ 162 w 320"/>
                <a:gd name="T57" fmla="*/ 104 h 292"/>
                <a:gd name="T58" fmla="*/ 184 w 320"/>
                <a:gd name="T59" fmla="*/ 94 h 292"/>
                <a:gd name="T60" fmla="*/ 282 w 320"/>
                <a:gd name="T61" fmla="*/ 92 h 292"/>
                <a:gd name="T62" fmla="*/ 288 w 320"/>
                <a:gd name="T63" fmla="*/ 94 h 292"/>
                <a:gd name="T64" fmla="*/ 288 w 320"/>
                <a:gd name="T65" fmla="*/ 52 h 292"/>
                <a:gd name="T66" fmla="*/ 286 w 320"/>
                <a:gd name="T67" fmla="*/ 36 h 292"/>
                <a:gd name="T68" fmla="*/ 276 w 320"/>
                <a:gd name="T69" fmla="*/ 16 h 292"/>
                <a:gd name="T70" fmla="*/ 254 w 320"/>
                <a:gd name="T71" fmla="*/ 2 h 292"/>
                <a:gd name="T72" fmla="*/ 236 w 320"/>
                <a:gd name="T73" fmla="*/ 0 h 292"/>
                <a:gd name="T74" fmla="*/ 52 w 320"/>
                <a:gd name="T75" fmla="*/ 0 h 292"/>
                <a:gd name="T76" fmla="*/ 34 w 320"/>
                <a:gd name="T77" fmla="*/ 2 h 292"/>
                <a:gd name="T78" fmla="*/ 16 w 320"/>
                <a:gd name="T79" fmla="*/ 12 h 292"/>
                <a:gd name="T80" fmla="*/ 2 w 320"/>
                <a:gd name="T81" fmla="*/ 34 h 292"/>
                <a:gd name="T82" fmla="*/ 0 w 320"/>
                <a:gd name="T83" fmla="*/ 52 h 292"/>
                <a:gd name="T84" fmla="*/ 0 w 320"/>
                <a:gd name="T85" fmla="*/ 112 h 292"/>
                <a:gd name="T86" fmla="*/ 2 w 320"/>
                <a:gd name="T87" fmla="*/ 130 h 292"/>
                <a:gd name="T88" fmla="*/ 12 w 320"/>
                <a:gd name="T89" fmla="*/ 148 h 292"/>
                <a:gd name="T90" fmla="*/ 34 w 320"/>
                <a:gd name="T91" fmla="*/ 162 h 292"/>
                <a:gd name="T92" fmla="*/ 52 w 320"/>
                <a:gd name="T93" fmla="*/ 164 h 292"/>
                <a:gd name="T94" fmla="*/ 64 w 320"/>
                <a:gd name="T95" fmla="*/ 164 h 292"/>
                <a:gd name="T96" fmla="*/ 54 w 320"/>
                <a:gd name="T97" fmla="*/ 206 h 292"/>
                <a:gd name="T98" fmla="*/ 44 w 320"/>
                <a:gd name="T99" fmla="*/ 226 h 292"/>
                <a:gd name="T100" fmla="*/ 30 w 320"/>
                <a:gd name="T101" fmla="*/ 244 h 292"/>
                <a:gd name="T102" fmla="*/ 40 w 320"/>
                <a:gd name="T103" fmla="*/ 240 h 292"/>
                <a:gd name="T104" fmla="*/ 62 w 320"/>
                <a:gd name="T105" fmla="*/ 226 h 292"/>
                <a:gd name="T106" fmla="*/ 90 w 320"/>
                <a:gd name="T107" fmla="*/ 200 h 292"/>
                <a:gd name="T108" fmla="*/ 110 w 320"/>
                <a:gd name="T109" fmla="*/ 164 h 292"/>
                <a:gd name="T110" fmla="*/ 140 w 320"/>
                <a:gd name="T111" fmla="*/ 15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0" h="292">
                  <a:moveTo>
                    <a:pt x="282" y="112"/>
                  </a:moveTo>
                  <a:lnTo>
                    <a:pt x="282" y="112"/>
                  </a:lnTo>
                  <a:lnTo>
                    <a:pt x="288" y="112"/>
                  </a:lnTo>
                  <a:lnTo>
                    <a:pt x="294" y="114"/>
                  </a:lnTo>
                  <a:lnTo>
                    <a:pt x="302" y="116"/>
                  </a:lnTo>
                  <a:lnTo>
                    <a:pt x="308" y="120"/>
                  </a:lnTo>
                  <a:lnTo>
                    <a:pt x="314" y="128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202"/>
                  </a:lnTo>
                  <a:lnTo>
                    <a:pt x="318" y="208"/>
                  </a:lnTo>
                  <a:lnTo>
                    <a:pt x="316" y="214"/>
                  </a:lnTo>
                  <a:lnTo>
                    <a:pt x="312" y="222"/>
                  </a:lnTo>
                  <a:lnTo>
                    <a:pt x="304" y="228"/>
                  </a:lnTo>
                  <a:lnTo>
                    <a:pt x="294" y="232"/>
                  </a:lnTo>
                  <a:lnTo>
                    <a:pt x="282" y="234"/>
                  </a:lnTo>
                  <a:lnTo>
                    <a:pt x="252" y="234"/>
                  </a:lnTo>
                  <a:lnTo>
                    <a:pt x="252" y="234"/>
                  </a:lnTo>
                  <a:lnTo>
                    <a:pt x="256" y="248"/>
                  </a:lnTo>
                  <a:lnTo>
                    <a:pt x="260" y="264"/>
                  </a:lnTo>
                  <a:lnTo>
                    <a:pt x="268" y="280"/>
                  </a:lnTo>
                  <a:lnTo>
                    <a:pt x="272" y="286"/>
                  </a:lnTo>
                  <a:lnTo>
                    <a:pt x="278" y="292"/>
                  </a:lnTo>
                  <a:lnTo>
                    <a:pt x="278" y="292"/>
                  </a:lnTo>
                  <a:lnTo>
                    <a:pt x="272" y="290"/>
                  </a:lnTo>
                  <a:lnTo>
                    <a:pt x="254" y="278"/>
                  </a:lnTo>
                  <a:lnTo>
                    <a:pt x="244" y="270"/>
                  </a:lnTo>
                  <a:lnTo>
                    <a:pt x="234" y="260"/>
                  </a:lnTo>
                  <a:lnTo>
                    <a:pt x="226" y="248"/>
                  </a:lnTo>
                  <a:lnTo>
                    <a:pt x="218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2" y="234"/>
                  </a:lnTo>
                  <a:lnTo>
                    <a:pt x="186" y="232"/>
                  </a:lnTo>
                  <a:lnTo>
                    <a:pt x="180" y="230"/>
                  </a:lnTo>
                  <a:lnTo>
                    <a:pt x="172" y="224"/>
                  </a:lnTo>
                  <a:lnTo>
                    <a:pt x="166" y="218"/>
                  </a:lnTo>
                  <a:lnTo>
                    <a:pt x="162" y="208"/>
                  </a:lnTo>
                  <a:lnTo>
                    <a:pt x="160" y="196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0" y="144"/>
                  </a:lnTo>
                  <a:lnTo>
                    <a:pt x="162" y="138"/>
                  </a:lnTo>
                  <a:lnTo>
                    <a:pt x="164" y="130"/>
                  </a:lnTo>
                  <a:lnTo>
                    <a:pt x="170" y="124"/>
                  </a:lnTo>
                  <a:lnTo>
                    <a:pt x="176" y="118"/>
                  </a:lnTo>
                  <a:lnTo>
                    <a:pt x="186" y="114"/>
                  </a:lnTo>
                  <a:lnTo>
                    <a:pt x="198" y="112"/>
                  </a:lnTo>
                  <a:lnTo>
                    <a:pt x="282" y="112"/>
                  </a:lnTo>
                  <a:close/>
                  <a:moveTo>
                    <a:pt x="140" y="150"/>
                  </a:moveTo>
                  <a:lnTo>
                    <a:pt x="140" y="150"/>
                  </a:lnTo>
                  <a:lnTo>
                    <a:pt x="142" y="142"/>
                  </a:lnTo>
                  <a:lnTo>
                    <a:pt x="144" y="132"/>
                  </a:lnTo>
                  <a:lnTo>
                    <a:pt x="148" y="122"/>
                  </a:lnTo>
                  <a:lnTo>
                    <a:pt x="154" y="112"/>
                  </a:lnTo>
                  <a:lnTo>
                    <a:pt x="162" y="104"/>
                  </a:lnTo>
                  <a:lnTo>
                    <a:pt x="172" y="98"/>
                  </a:lnTo>
                  <a:lnTo>
                    <a:pt x="184" y="94"/>
                  </a:lnTo>
                  <a:lnTo>
                    <a:pt x="198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88" y="94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8" y="44"/>
                  </a:lnTo>
                  <a:lnTo>
                    <a:pt x="286" y="36"/>
                  </a:lnTo>
                  <a:lnTo>
                    <a:pt x="282" y="26"/>
                  </a:lnTo>
                  <a:lnTo>
                    <a:pt x="276" y="16"/>
                  </a:lnTo>
                  <a:lnTo>
                    <a:pt x="266" y="8"/>
                  </a:lnTo>
                  <a:lnTo>
                    <a:pt x="254" y="2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6" y="138"/>
                  </a:lnTo>
                  <a:lnTo>
                    <a:pt x="12" y="148"/>
                  </a:lnTo>
                  <a:lnTo>
                    <a:pt x="22" y="156"/>
                  </a:lnTo>
                  <a:lnTo>
                    <a:pt x="34" y="162"/>
                  </a:lnTo>
                  <a:lnTo>
                    <a:pt x="42" y="164"/>
                  </a:lnTo>
                  <a:lnTo>
                    <a:pt x="52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0" y="186"/>
                  </a:lnTo>
                  <a:lnTo>
                    <a:pt x="54" y="206"/>
                  </a:lnTo>
                  <a:lnTo>
                    <a:pt x="50" y="218"/>
                  </a:lnTo>
                  <a:lnTo>
                    <a:pt x="44" y="226"/>
                  </a:lnTo>
                  <a:lnTo>
                    <a:pt x="38" y="236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40" y="240"/>
                  </a:lnTo>
                  <a:lnTo>
                    <a:pt x="50" y="234"/>
                  </a:lnTo>
                  <a:lnTo>
                    <a:pt x="62" y="226"/>
                  </a:lnTo>
                  <a:lnTo>
                    <a:pt x="76" y="214"/>
                  </a:lnTo>
                  <a:lnTo>
                    <a:pt x="90" y="200"/>
                  </a:lnTo>
                  <a:lnTo>
                    <a:pt x="102" y="184"/>
                  </a:lnTo>
                  <a:lnTo>
                    <a:pt x="110" y="164"/>
                  </a:lnTo>
                  <a:lnTo>
                    <a:pt x="140" y="164"/>
                  </a:lnTo>
                  <a:lnTo>
                    <a:pt x="140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" name="Rechteck 7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9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Bildergebnis fÃ¼r schÃ¼ler icon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 bwMode="auto">
          <a:xfrm>
            <a:off x="1678470" y="2492896"/>
            <a:ext cx="6741319" cy="83127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de-DE" b="1" dirty="0" smtClean="0">
                <a:solidFill>
                  <a:srgbClr val="81BDA4"/>
                </a:solidFill>
              </a:rPr>
              <a:t>Wir lesen das Merkblatt</a:t>
            </a:r>
            <a:endParaRPr lang="de-DE" b="1" dirty="0">
              <a:solidFill>
                <a:srgbClr val="81BDA4"/>
              </a:solidFill>
            </a:endParaRPr>
          </a:p>
        </p:txBody>
      </p:sp>
      <p:grpSp>
        <p:nvGrpSpPr>
          <p:cNvPr id="5" name="Group 946"/>
          <p:cNvGrpSpPr/>
          <p:nvPr/>
        </p:nvGrpSpPr>
        <p:grpSpPr>
          <a:xfrm>
            <a:off x="1102406" y="2564904"/>
            <a:ext cx="612000" cy="612000"/>
            <a:chOff x="2342233" y="4690710"/>
            <a:chExt cx="612000" cy="612000"/>
          </a:xfrm>
          <a:solidFill>
            <a:srgbClr val="81BDA4"/>
          </a:solidFill>
        </p:grpSpPr>
        <p:sp>
          <p:nvSpPr>
            <p:cNvPr id="6" name="Oval 261"/>
            <p:cNvSpPr/>
            <p:nvPr/>
          </p:nvSpPr>
          <p:spPr bwMode="ltGray">
            <a:xfrm>
              <a:off x="2342233" y="4690710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Freeform 4985"/>
            <p:cNvSpPr>
              <a:spLocks noEditPoints="1"/>
            </p:cNvSpPr>
            <p:nvPr/>
          </p:nvSpPr>
          <p:spPr bwMode="auto">
            <a:xfrm>
              <a:off x="2454243" y="4848931"/>
              <a:ext cx="387981" cy="354033"/>
            </a:xfrm>
            <a:custGeom>
              <a:avLst/>
              <a:gdLst>
                <a:gd name="T0" fmla="*/ 282 w 320"/>
                <a:gd name="T1" fmla="*/ 112 h 292"/>
                <a:gd name="T2" fmla="*/ 294 w 320"/>
                <a:gd name="T3" fmla="*/ 114 h 292"/>
                <a:gd name="T4" fmla="*/ 308 w 320"/>
                <a:gd name="T5" fmla="*/ 120 h 292"/>
                <a:gd name="T6" fmla="*/ 320 w 320"/>
                <a:gd name="T7" fmla="*/ 138 h 292"/>
                <a:gd name="T8" fmla="*/ 320 w 320"/>
                <a:gd name="T9" fmla="*/ 196 h 292"/>
                <a:gd name="T10" fmla="*/ 320 w 320"/>
                <a:gd name="T11" fmla="*/ 202 h 292"/>
                <a:gd name="T12" fmla="*/ 316 w 320"/>
                <a:gd name="T13" fmla="*/ 214 h 292"/>
                <a:gd name="T14" fmla="*/ 304 w 320"/>
                <a:gd name="T15" fmla="*/ 228 h 292"/>
                <a:gd name="T16" fmla="*/ 282 w 320"/>
                <a:gd name="T17" fmla="*/ 234 h 292"/>
                <a:gd name="T18" fmla="*/ 252 w 320"/>
                <a:gd name="T19" fmla="*/ 234 h 292"/>
                <a:gd name="T20" fmla="*/ 260 w 320"/>
                <a:gd name="T21" fmla="*/ 264 h 292"/>
                <a:gd name="T22" fmla="*/ 272 w 320"/>
                <a:gd name="T23" fmla="*/ 286 h 292"/>
                <a:gd name="T24" fmla="*/ 278 w 320"/>
                <a:gd name="T25" fmla="*/ 292 h 292"/>
                <a:gd name="T26" fmla="*/ 254 w 320"/>
                <a:gd name="T27" fmla="*/ 278 h 292"/>
                <a:gd name="T28" fmla="*/ 234 w 320"/>
                <a:gd name="T29" fmla="*/ 260 h 292"/>
                <a:gd name="T30" fmla="*/ 218 w 320"/>
                <a:gd name="T31" fmla="*/ 234 h 292"/>
                <a:gd name="T32" fmla="*/ 198 w 320"/>
                <a:gd name="T33" fmla="*/ 234 h 292"/>
                <a:gd name="T34" fmla="*/ 186 w 320"/>
                <a:gd name="T35" fmla="*/ 232 h 292"/>
                <a:gd name="T36" fmla="*/ 172 w 320"/>
                <a:gd name="T37" fmla="*/ 224 h 292"/>
                <a:gd name="T38" fmla="*/ 162 w 320"/>
                <a:gd name="T39" fmla="*/ 208 h 292"/>
                <a:gd name="T40" fmla="*/ 160 w 320"/>
                <a:gd name="T41" fmla="*/ 150 h 292"/>
                <a:gd name="T42" fmla="*/ 160 w 320"/>
                <a:gd name="T43" fmla="*/ 144 h 292"/>
                <a:gd name="T44" fmla="*/ 164 w 320"/>
                <a:gd name="T45" fmla="*/ 130 h 292"/>
                <a:gd name="T46" fmla="*/ 176 w 320"/>
                <a:gd name="T47" fmla="*/ 118 h 292"/>
                <a:gd name="T48" fmla="*/ 198 w 320"/>
                <a:gd name="T49" fmla="*/ 112 h 292"/>
                <a:gd name="T50" fmla="*/ 140 w 320"/>
                <a:gd name="T51" fmla="*/ 150 h 292"/>
                <a:gd name="T52" fmla="*/ 142 w 320"/>
                <a:gd name="T53" fmla="*/ 142 h 292"/>
                <a:gd name="T54" fmla="*/ 148 w 320"/>
                <a:gd name="T55" fmla="*/ 122 h 292"/>
                <a:gd name="T56" fmla="*/ 162 w 320"/>
                <a:gd name="T57" fmla="*/ 104 h 292"/>
                <a:gd name="T58" fmla="*/ 184 w 320"/>
                <a:gd name="T59" fmla="*/ 94 h 292"/>
                <a:gd name="T60" fmla="*/ 282 w 320"/>
                <a:gd name="T61" fmla="*/ 92 h 292"/>
                <a:gd name="T62" fmla="*/ 288 w 320"/>
                <a:gd name="T63" fmla="*/ 94 h 292"/>
                <a:gd name="T64" fmla="*/ 288 w 320"/>
                <a:gd name="T65" fmla="*/ 52 h 292"/>
                <a:gd name="T66" fmla="*/ 286 w 320"/>
                <a:gd name="T67" fmla="*/ 36 h 292"/>
                <a:gd name="T68" fmla="*/ 276 w 320"/>
                <a:gd name="T69" fmla="*/ 16 h 292"/>
                <a:gd name="T70" fmla="*/ 254 w 320"/>
                <a:gd name="T71" fmla="*/ 2 h 292"/>
                <a:gd name="T72" fmla="*/ 236 w 320"/>
                <a:gd name="T73" fmla="*/ 0 h 292"/>
                <a:gd name="T74" fmla="*/ 52 w 320"/>
                <a:gd name="T75" fmla="*/ 0 h 292"/>
                <a:gd name="T76" fmla="*/ 34 w 320"/>
                <a:gd name="T77" fmla="*/ 2 h 292"/>
                <a:gd name="T78" fmla="*/ 16 w 320"/>
                <a:gd name="T79" fmla="*/ 12 h 292"/>
                <a:gd name="T80" fmla="*/ 2 w 320"/>
                <a:gd name="T81" fmla="*/ 34 h 292"/>
                <a:gd name="T82" fmla="*/ 0 w 320"/>
                <a:gd name="T83" fmla="*/ 52 h 292"/>
                <a:gd name="T84" fmla="*/ 0 w 320"/>
                <a:gd name="T85" fmla="*/ 112 h 292"/>
                <a:gd name="T86" fmla="*/ 2 w 320"/>
                <a:gd name="T87" fmla="*/ 130 h 292"/>
                <a:gd name="T88" fmla="*/ 12 w 320"/>
                <a:gd name="T89" fmla="*/ 148 h 292"/>
                <a:gd name="T90" fmla="*/ 34 w 320"/>
                <a:gd name="T91" fmla="*/ 162 h 292"/>
                <a:gd name="T92" fmla="*/ 52 w 320"/>
                <a:gd name="T93" fmla="*/ 164 h 292"/>
                <a:gd name="T94" fmla="*/ 64 w 320"/>
                <a:gd name="T95" fmla="*/ 164 h 292"/>
                <a:gd name="T96" fmla="*/ 54 w 320"/>
                <a:gd name="T97" fmla="*/ 206 h 292"/>
                <a:gd name="T98" fmla="*/ 44 w 320"/>
                <a:gd name="T99" fmla="*/ 226 h 292"/>
                <a:gd name="T100" fmla="*/ 30 w 320"/>
                <a:gd name="T101" fmla="*/ 244 h 292"/>
                <a:gd name="T102" fmla="*/ 40 w 320"/>
                <a:gd name="T103" fmla="*/ 240 h 292"/>
                <a:gd name="T104" fmla="*/ 62 w 320"/>
                <a:gd name="T105" fmla="*/ 226 h 292"/>
                <a:gd name="T106" fmla="*/ 90 w 320"/>
                <a:gd name="T107" fmla="*/ 200 h 292"/>
                <a:gd name="T108" fmla="*/ 110 w 320"/>
                <a:gd name="T109" fmla="*/ 164 h 292"/>
                <a:gd name="T110" fmla="*/ 140 w 320"/>
                <a:gd name="T111" fmla="*/ 15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0" h="292">
                  <a:moveTo>
                    <a:pt x="282" y="112"/>
                  </a:moveTo>
                  <a:lnTo>
                    <a:pt x="282" y="112"/>
                  </a:lnTo>
                  <a:lnTo>
                    <a:pt x="288" y="112"/>
                  </a:lnTo>
                  <a:lnTo>
                    <a:pt x="294" y="114"/>
                  </a:lnTo>
                  <a:lnTo>
                    <a:pt x="302" y="116"/>
                  </a:lnTo>
                  <a:lnTo>
                    <a:pt x="308" y="120"/>
                  </a:lnTo>
                  <a:lnTo>
                    <a:pt x="314" y="128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202"/>
                  </a:lnTo>
                  <a:lnTo>
                    <a:pt x="318" y="208"/>
                  </a:lnTo>
                  <a:lnTo>
                    <a:pt x="316" y="214"/>
                  </a:lnTo>
                  <a:lnTo>
                    <a:pt x="312" y="222"/>
                  </a:lnTo>
                  <a:lnTo>
                    <a:pt x="304" y="228"/>
                  </a:lnTo>
                  <a:lnTo>
                    <a:pt x="294" y="232"/>
                  </a:lnTo>
                  <a:lnTo>
                    <a:pt x="282" y="234"/>
                  </a:lnTo>
                  <a:lnTo>
                    <a:pt x="252" y="234"/>
                  </a:lnTo>
                  <a:lnTo>
                    <a:pt x="252" y="234"/>
                  </a:lnTo>
                  <a:lnTo>
                    <a:pt x="256" y="248"/>
                  </a:lnTo>
                  <a:lnTo>
                    <a:pt x="260" y="264"/>
                  </a:lnTo>
                  <a:lnTo>
                    <a:pt x="268" y="280"/>
                  </a:lnTo>
                  <a:lnTo>
                    <a:pt x="272" y="286"/>
                  </a:lnTo>
                  <a:lnTo>
                    <a:pt x="278" y="292"/>
                  </a:lnTo>
                  <a:lnTo>
                    <a:pt x="278" y="292"/>
                  </a:lnTo>
                  <a:lnTo>
                    <a:pt x="272" y="290"/>
                  </a:lnTo>
                  <a:lnTo>
                    <a:pt x="254" y="278"/>
                  </a:lnTo>
                  <a:lnTo>
                    <a:pt x="244" y="270"/>
                  </a:lnTo>
                  <a:lnTo>
                    <a:pt x="234" y="260"/>
                  </a:lnTo>
                  <a:lnTo>
                    <a:pt x="226" y="248"/>
                  </a:lnTo>
                  <a:lnTo>
                    <a:pt x="218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2" y="234"/>
                  </a:lnTo>
                  <a:lnTo>
                    <a:pt x="186" y="232"/>
                  </a:lnTo>
                  <a:lnTo>
                    <a:pt x="180" y="230"/>
                  </a:lnTo>
                  <a:lnTo>
                    <a:pt x="172" y="224"/>
                  </a:lnTo>
                  <a:lnTo>
                    <a:pt x="166" y="218"/>
                  </a:lnTo>
                  <a:lnTo>
                    <a:pt x="162" y="208"/>
                  </a:lnTo>
                  <a:lnTo>
                    <a:pt x="160" y="196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0" y="144"/>
                  </a:lnTo>
                  <a:lnTo>
                    <a:pt x="162" y="138"/>
                  </a:lnTo>
                  <a:lnTo>
                    <a:pt x="164" y="130"/>
                  </a:lnTo>
                  <a:lnTo>
                    <a:pt x="170" y="124"/>
                  </a:lnTo>
                  <a:lnTo>
                    <a:pt x="176" y="118"/>
                  </a:lnTo>
                  <a:lnTo>
                    <a:pt x="186" y="114"/>
                  </a:lnTo>
                  <a:lnTo>
                    <a:pt x="198" y="112"/>
                  </a:lnTo>
                  <a:lnTo>
                    <a:pt x="282" y="112"/>
                  </a:lnTo>
                  <a:close/>
                  <a:moveTo>
                    <a:pt x="140" y="150"/>
                  </a:moveTo>
                  <a:lnTo>
                    <a:pt x="140" y="150"/>
                  </a:lnTo>
                  <a:lnTo>
                    <a:pt x="142" y="142"/>
                  </a:lnTo>
                  <a:lnTo>
                    <a:pt x="144" y="132"/>
                  </a:lnTo>
                  <a:lnTo>
                    <a:pt x="148" y="122"/>
                  </a:lnTo>
                  <a:lnTo>
                    <a:pt x="154" y="112"/>
                  </a:lnTo>
                  <a:lnTo>
                    <a:pt x="162" y="104"/>
                  </a:lnTo>
                  <a:lnTo>
                    <a:pt x="172" y="98"/>
                  </a:lnTo>
                  <a:lnTo>
                    <a:pt x="184" y="94"/>
                  </a:lnTo>
                  <a:lnTo>
                    <a:pt x="198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88" y="94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8" y="44"/>
                  </a:lnTo>
                  <a:lnTo>
                    <a:pt x="286" y="36"/>
                  </a:lnTo>
                  <a:lnTo>
                    <a:pt x="282" y="26"/>
                  </a:lnTo>
                  <a:lnTo>
                    <a:pt x="276" y="16"/>
                  </a:lnTo>
                  <a:lnTo>
                    <a:pt x="266" y="8"/>
                  </a:lnTo>
                  <a:lnTo>
                    <a:pt x="254" y="2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6" y="138"/>
                  </a:lnTo>
                  <a:lnTo>
                    <a:pt x="12" y="148"/>
                  </a:lnTo>
                  <a:lnTo>
                    <a:pt x="22" y="156"/>
                  </a:lnTo>
                  <a:lnTo>
                    <a:pt x="34" y="162"/>
                  </a:lnTo>
                  <a:lnTo>
                    <a:pt x="42" y="164"/>
                  </a:lnTo>
                  <a:lnTo>
                    <a:pt x="52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0" y="186"/>
                  </a:lnTo>
                  <a:lnTo>
                    <a:pt x="54" y="206"/>
                  </a:lnTo>
                  <a:lnTo>
                    <a:pt x="50" y="218"/>
                  </a:lnTo>
                  <a:lnTo>
                    <a:pt x="44" y="226"/>
                  </a:lnTo>
                  <a:lnTo>
                    <a:pt x="38" y="236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40" y="240"/>
                  </a:lnTo>
                  <a:lnTo>
                    <a:pt x="50" y="234"/>
                  </a:lnTo>
                  <a:lnTo>
                    <a:pt x="62" y="226"/>
                  </a:lnTo>
                  <a:lnTo>
                    <a:pt x="76" y="214"/>
                  </a:lnTo>
                  <a:lnTo>
                    <a:pt x="90" y="200"/>
                  </a:lnTo>
                  <a:lnTo>
                    <a:pt x="102" y="184"/>
                  </a:lnTo>
                  <a:lnTo>
                    <a:pt x="110" y="164"/>
                  </a:lnTo>
                  <a:lnTo>
                    <a:pt x="140" y="164"/>
                  </a:lnTo>
                  <a:lnTo>
                    <a:pt x="140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Rechteck 8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4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Bildergebnis fÃ¼r schÃ¼ler icon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 bwMode="auto">
          <a:xfrm>
            <a:off x="1488281" y="2348881"/>
            <a:ext cx="7512905" cy="83127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de-DE" b="1" dirty="0" smtClean="0">
                <a:solidFill>
                  <a:srgbClr val="81BDA4"/>
                </a:solidFill>
              </a:rPr>
              <a:t>Wir bearbeiten Arbeitsblatt 1 -3…leise! </a:t>
            </a:r>
            <a:endParaRPr lang="de-DE" b="1" dirty="0">
              <a:solidFill>
                <a:srgbClr val="81BDA4"/>
              </a:solidFill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345087" y="2146394"/>
            <a:ext cx="1028894" cy="1072678"/>
            <a:chOff x="4965517" y="3032119"/>
            <a:chExt cx="612775" cy="612775"/>
          </a:xfrm>
        </p:grpSpPr>
        <p:sp>
          <p:nvSpPr>
            <p:cNvPr id="6" name="Oval 344"/>
            <p:cNvSpPr/>
            <p:nvPr/>
          </p:nvSpPr>
          <p:spPr bwMode="ltGray">
            <a:xfrm>
              <a:off x="4965517" y="3032119"/>
              <a:ext cx="612775" cy="612775"/>
            </a:xfrm>
            <a:prstGeom prst="ellipse">
              <a:avLst/>
            </a:prstGeom>
            <a:solidFill>
              <a:srgbClr val="81BDA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Freeform 161"/>
            <p:cNvSpPr>
              <a:spLocks noEditPoints="1"/>
            </p:cNvSpPr>
            <p:nvPr/>
          </p:nvSpPr>
          <p:spPr bwMode="auto">
            <a:xfrm>
              <a:off x="5119350" y="3145047"/>
              <a:ext cx="366712" cy="384175"/>
            </a:xfrm>
            <a:custGeom>
              <a:avLst/>
              <a:gdLst>
                <a:gd name="T0" fmla="*/ 199 w 695"/>
                <a:gd name="T1" fmla="*/ 578 h 727"/>
                <a:gd name="T2" fmla="*/ 117 w 695"/>
                <a:gd name="T3" fmla="*/ 545 h 727"/>
                <a:gd name="T4" fmla="*/ 199 w 695"/>
                <a:gd name="T5" fmla="*/ 424 h 727"/>
                <a:gd name="T6" fmla="*/ 117 w 695"/>
                <a:gd name="T7" fmla="*/ 412 h 727"/>
                <a:gd name="T8" fmla="*/ 199 w 695"/>
                <a:gd name="T9" fmla="*/ 446 h 727"/>
                <a:gd name="T10" fmla="*/ 343 w 695"/>
                <a:gd name="T11" fmla="*/ 280 h 727"/>
                <a:gd name="T12" fmla="*/ 117 w 695"/>
                <a:gd name="T13" fmla="*/ 314 h 727"/>
                <a:gd name="T14" fmla="*/ 343 w 695"/>
                <a:gd name="T15" fmla="*/ 280 h 727"/>
                <a:gd name="T16" fmla="*/ 117 w 695"/>
                <a:gd name="T17" fmla="*/ 478 h 727"/>
                <a:gd name="T18" fmla="*/ 199 w 695"/>
                <a:gd name="T19" fmla="*/ 512 h 727"/>
                <a:gd name="T20" fmla="*/ 563 w 695"/>
                <a:gd name="T21" fmla="*/ 545 h 727"/>
                <a:gd name="T22" fmla="*/ 414 w 695"/>
                <a:gd name="T23" fmla="*/ 694 h 727"/>
                <a:gd name="T24" fmla="*/ 34 w 695"/>
                <a:gd name="T25" fmla="*/ 33 h 727"/>
                <a:gd name="T26" fmla="*/ 563 w 695"/>
                <a:gd name="T27" fmla="*/ 61 h 727"/>
                <a:gd name="T28" fmla="*/ 570 w 695"/>
                <a:gd name="T29" fmla="*/ 55 h 727"/>
                <a:gd name="T30" fmla="*/ 587 w 695"/>
                <a:gd name="T31" fmla="*/ 46 h 727"/>
                <a:gd name="T32" fmla="*/ 595 w 695"/>
                <a:gd name="T33" fmla="*/ 0 h 727"/>
                <a:gd name="T34" fmla="*/ 0 w 695"/>
                <a:gd name="T35" fmla="*/ 727 h 727"/>
                <a:gd name="T36" fmla="*/ 595 w 695"/>
                <a:gd name="T37" fmla="*/ 561 h 727"/>
                <a:gd name="T38" fmla="*/ 563 w 695"/>
                <a:gd name="T39" fmla="*/ 368 h 727"/>
                <a:gd name="T40" fmla="*/ 409 w 695"/>
                <a:gd name="T41" fmla="*/ 214 h 727"/>
                <a:gd name="T42" fmla="*/ 117 w 695"/>
                <a:gd name="T43" fmla="*/ 248 h 727"/>
                <a:gd name="T44" fmla="*/ 409 w 695"/>
                <a:gd name="T45" fmla="*/ 214 h 727"/>
                <a:gd name="T46" fmla="*/ 117 w 695"/>
                <a:gd name="T47" fmla="*/ 380 h 727"/>
                <a:gd name="T48" fmla="*/ 277 w 695"/>
                <a:gd name="T49" fmla="*/ 346 h 727"/>
                <a:gd name="T50" fmla="*/ 475 w 695"/>
                <a:gd name="T51" fmla="*/ 148 h 727"/>
                <a:gd name="T52" fmla="*/ 183 w 695"/>
                <a:gd name="T53" fmla="*/ 182 h 727"/>
                <a:gd name="T54" fmla="*/ 475 w 695"/>
                <a:gd name="T55" fmla="*/ 148 h 727"/>
                <a:gd name="T56" fmla="*/ 327 w 695"/>
                <a:gd name="T57" fmla="*/ 545 h 727"/>
                <a:gd name="T58" fmla="*/ 236 w 695"/>
                <a:gd name="T59" fmla="*/ 446 h 727"/>
                <a:gd name="T60" fmla="*/ 232 w 695"/>
                <a:gd name="T61" fmla="*/ 545 h 727"/>
                <a:gd name="T62" fmla="*/ 361 w 695"/>
                <a:gd name="T63" fmla="*/ 512 h 727"/>
                <a:gd name="T64" fmla="*/ 533 w 695"/>
                <a:gd name="T65" fmla="*/ 148 h 727"/>
                <a:gd name="T66" fmla="*/ 685 w 695"/>
                <a:gd name="T67" fmla="*/ 140 h 727"/>
                <a:gd name="T68" fmla="*/ 637 w 695"/>
                <a:gd name="T69" fmla="*/ 93 h 727"/>
                <a:gd name="T70" fmla="*/ 626 w 695"/>
                <a:gd name="T71" fmla="*/ 84 h 727"/>
                <a:gd name="T72" fmla="*/ 613 w 695"/>
                <a:gd name="T73" fmla="*/ 82 h 727"/>
                <a:gd name="T74" fmla="*/ 600 w 695"/>
                <a:gd name="T75" fmla="*/ 84 h 727"/>
                <a:gd name="T76" fmla="*/ 589 w 695"/>
                <a:gd name="T77" fmla="*/ 93 h 727"/>
                <a:gd name="T78" fmla="*/ 658 w 695"/>
                <a:gd name="T79" fmla="*/ 214 h 727"/>
                <a:gd name="T80" fmla="*/ 685 w 695"/>
                <a:gd name="T81" fmla="*/ 188 h 727"/>
                <a:gd name="T82" fmla="*/ 692 w 695"/>
                <a:gd name="T83" fmla="*/ 177 h 727"/>
                <a:gd name="T84" fmla="*/ 695 w 695"/>
                <a:gd name="T85" fmla="*/ 164 h 727"/>
                <a:gd name="T86" fmla="*/ 692 w 695"/>
                <a:gd name="T87" fmla="*/ 152 h 727"/>
                <a:gd name="T88" fmla="*/ 685 w 695"/>
                <a:gd name="T89" fmla="*/ 14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727">
                  <a:moveTo>
                    <a:pt x="117" y="578"/>
                  </a:moveTo>
                  <a:lnTo>
                    <a:pt x="199" y="578"/>
                  </a:lnTo>
                  <a:lnTo>
                    <a:pt x="199" y="545"/>
                  </a:lnTo>
                  <a:lnTo>
                    <a:pt x="117" y="545"/>
                  </a:lnTo>
                  <a:lnTo>
                    <a:pt x="117" y="578"/>
                  </a:lnTo>
                  <a:close/>
                  <a:moveTo>
                    <a:pt x="199" y="424"/>
                  </a:moveTo>
                  <a:lnTo>
                    <a:pt x="211" y="412"/>
                  </a:lnTo>
                  <a:lnTo>
                    <a:pt x="117" y="412"/>
                  </a:lnTo>
                  <a:lnTo>
                    <a:pt x="117" y="446"/>
                  </a:lnTo>
                  <a:lnTo>
                    <a:pt x="199" y="446"/>
                  </a:lnTo>
                  <a:lnTo>
                    <a:pt x="199" y="424"/>
                  </a:lnTo>
                  <a:close/>
                  <a:moveTo>
                    <a:pt x="343" y="280"/>
                  </a:moveTo>
                  <a:lnTo>
                    <a:pt x="117" y="280"/>
                  </a:lnTo>
                  <a:lnTo>
                    <a:pt x="117" y="314"/>
                  </a:lnTo>
                  <a:lnTo>
                    <a:pt x="309" y="314"/>
                  </a:lnTo>
                  <a:lnTo>
                    <a:pt x="343" y="280"/>
                  </a:lnTo>
                  <a:close/>
                  <a:moveTo>
                    <a:pt x="199" y="478"/>
                  </a:moveTo>
                  <a:lnTo>
                    <a:pt x="117" y="478"/>
                  </a:lnTo>
                  <a:lnTo>
                    <a:pt x="117" y="512"/>
                  </a:lnTo>
                  <a:lnTo>
                    <a:pt x="199" y="512"/>
                  </a:lnTo>
                  <a:lnTo>
                    <a:pt x="199" y="478"/>
                  </a:lnTo>
                  <a:close/>
                  <a:moveTo>
                    <a:pt x="563" y="545"/>
                  </a:moveTo>
                  <a:lnTo>
                    <a:pt x="414" y="545"/>
                  </a:lnTo>
                  <a:lnTo>
                    <a:pt x="414" y="694"/>
                  </a:lnTo>
                  <a:lnTo>
                    <a:pt x="34" y="694"/>
                  </a:lnTo>
                  <a:lnTo>
                    <a:pt x="34" y="33"/>
                  </a:lnTo>
                  <a:lnTo>
                    <a:pt x="563" y="33"/>
                  </a:lnTo>
                  <a:lnTo>
                    <a:pt x="563" y="61"/>
                  </a:lnTo>
                  <a:lnTo>
                    <a:pt x="563" y="61"/>
                  </a:lnTo>
                  <a:lnTo>
                    <a:pt x="570" y="55"/>
                  </a:lnTo>
                  <a:lnTo>
                    <a:pt x="578" y="51"/>
                  </a:lnTo>
                  <a:lnTo>
                    <a:pt x="587" y="46"/>
                  </a:lnTo>
                  <a:lnTo>
                    <a:pt x="595" y="43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727"/>
                  </a:lnTo>
                  <a:lnTo>
                    <a:pt x="430" y="727"/>
                  </a:lnTo>
                  <a:lnTo>
                    <a:pt x="595" y="561"/>
                  </a:lnTo>
                  <a:lnTo>
                    <a:pt x="595" y="335"/>
                  </a:lnTo>
                  <a:lnTo>
                    <a:pt x="563" y="368"/>
                  </a:lnTo>
                  <a:lnTo>
                    <a:pt x="563" y="545"/>
                  </a:lnTo>
                  <a:close/>
                  <a:moveTo>
                    <a:pt x="409" y="214"/>
                  </a:moveTo>
                  <a:lnTo>
                    <a:pt x="117" y="214"/>
                  </a:lnTo>
                  <a:lnTo>
                    <a:pt x="117" y="248"/>
                  </a:lnTo>
                  <a:lnTo>
                    <a:pt x="375" y="248"/>
                  </a:lnTo>
                  <a:lnTo>
                    <a:pt x="409" y="214"/>
                  </a:lnTo>
                  <a:close/>
                  <a:moveTo>
                    <a:pt x="117" y="346"/>
                  </a:moveTo>
                  <a:lnTo>
                    <a:pt x="117" y="380"/>
                  </a:lnTo>
                  <a:lnTo>
                    <a:pt x="243" y="380"/>
                  </a:lnTo>
                  <a:lnTo>
                    <a:pt x="277" y="346"/>
                  </a:lnTo>
                  <a:lnTo>
                    <a:pt x="117" y="346"/>
                  </a:lnTo>
                  <a:close/>
                  <a:moveTo>
                    <a:pt x="475" y="148"/>
                  </a:moveTo>
                  <a:lnTo>
                    <a:pt x="183" y="148"/>
                  </a:lnTo>
                  <a:lnTo>
                    <a:pt x="183" y="182"/>
                  </a:lnTo>
                  <a:lnTo>
                    <a:pt x="441" y="182"/>
                  </a:lnTo>
                  <a:lnTo>
                    <a:pt x="475" y="148"/>
                  </a:lnTo>
                  <a:close/>
                  <a:moveTo>
                    <a:pt x="232" y="545"/>
                  </a:moveTo>
                  <a:lnTo>
                    <a:pt x="327" y="545"/>
                  </a:lnTo>
                  <a:lnTo>
                    <a:pt x="331" y="541"/>
                  </a:lnTo>
                  <a:lnTo>
                    <a:pt x="236" y="446"/>
                  </a:lnTo>
                  <a:lnTo>
                    <a:pt x="232" y="450"/>
                  </a:lnTo>
                  <a:lnTo>
                    <a:pt x="232" y="545"/>
                  </a:lnTo>
                  <a:close/>
                  <a:moveTo>
                    <a:pt x="265" y="417"/>
                  </a:moveTo>
                  <a:lnTo>
                    <a:pt x="361" y="512"/>
                  </a:lnTo>
                  <a:lnTo>
                    <a:pt x="629" y="244"/>
                  </a:lnTo>
                  <a:lnTo>
                    <a:pt x="533" y="148"/>
                  </a:lnTo>
                  <a:lnTo>
                    <a:pt x="265" y="417"/>
                  </a:lnTo>
                  <a:close/>
                  <a:moveTo>
                    <a:pt x="685" y="140"/>
                  </a:moveTo>
                  <a:lnTo>
                    <a:pt x="637" y="93"/>
                  </a:lnTo>
                  <a:lnTo>
                    <a:pt x="637" y="93"/>
                  </a:lnTo>
                  <a:lnTo>
                    <a:pt x="631" y="88"/>
                  </a:lnTo>
                  <a:lnTo>
                    <a:pt x="626" y="84"/>
                  </a:lnTo>
                  <a:lnTo>
                    <a:pt x="619" y="83"/>
                  </a:lnTo>
                  <a:lnTo>
                    <a:pt x="613" y="82"/>
                  </a:lnTo>
                  <a:lnTo>
                    <a:pt x="607" y="83"/>
                  </a:lnTo>
                  <a:lnTo>
                    <a:pt x="600" y="84"/>
                  </a:lnTo>
                  <a:lnTo>
                    <a:pt x="595" y="88"/>
                  </a:lnTo>
                  <a:lnTo>
                    <a:pt x="589" y="93"/>
                  </a:lnTo>
                  <a:lnTo>
                    <a:pt x="563" y="119"/>
                  </a:lnTo>
                  <a:lnTo>
                    <a:pt x="658" y="214"/>
                  </a:lnTo>
                  <a:lnTo>
                    <a:pt x="685" y="188"/>
                  </a:lnTo>
                  <a:lnTo>
                    <a:pt x="685" y="188"/>
                  </a:lnTo>
                  <a:lnTo>
                    <a:pt x="689" y="183"/>
                  </a:lnTo>
                  <a:lnTo>
                    <a:pt x="692" y="177"/>
                  </a:lnTo>
                  <a:lnTo>
                    <a:pt x="694" y="170"/>
                  </a:lnTo>
                  <a:lnTo>
                    <a:pt x="695" y="164"/>
                  </a:lnTo>
                  <a:lnTo>
                    <a:pt x="694" y="158"/>
                  </a:lnTo>
                  <a:lnTo>
                    <a:pt x="692" y="152"/>
                  </a:lnTo>
                  <a:lnTo>
                    <a:pt x="689" y="146"/>
                  </a:lnTo>
                  <a:lnTo>
                    <a:pt x="685" y="140"/>
                  </a:lnTo>
                  <a:lnTo>
                    <a:pt x="685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662434"/>
            <a:ext cx="9144000" cy="319556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004048" y="3354657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8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6600" dirty="0">
                <a:solidFill>
                  <a:srgbClr val="81BDA4"/>
                </a:solidFill>
              </a:rPr>
              <a:t>Ampelabfrage</a:t>
            </a:r>
          </a:p>
        </p:txBody>
      </p:sp>
      <p:pic>
        <p:nvPicPr>
          <p:cNvPr id="2050" name="Picture 2" descr="Bildergebnis fÃ¼r gelbe Karte grÃ¼ne karte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60" b="10603"/>
          <a:stretch/>
        </p:blipFill>
        <p:spPr bwMode="auto">
          <a:xfrm>
            <a:off x="3563888" y="3052942"/>
            <a:ext cx="3888432" cy="3805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100287" y="6464308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1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5576" y="4365104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81BDA4"/>
                </a:solidFill>
              </a:rPr>
              <a:t>Tipp 1: Vermeide längere Wortgruppen oder Teilsätze in den Kästchen.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FD824E23-FCB0-3F4A-90DD-40D2EAED2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4" y="908720"/>
            <a:ext cx="7956376" cy="2964698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2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4" r="301" b="43434"/>
          <a:stretch/>
        </p:blipFill>
        <p:spPr bwMode="auto">
          <a:xfrm>
            <a:off x="899593" y="836714"/>
            <a:ext cx="7717507" cy="267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755577" y="4365106"/>
            <a:ext cx="9170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81BDA4"/>
                </a:solidFill>
              </a:rPr>
              <a:t>Tipp 2: Vermeide lange Beschreibungen auf den Pfeilen.</a:t>
            </a:r>
          </a:p>
          <a:p>
            <a:endParaRPr lang="de-DE" b="1" dirty="0">
              <a:solidFill>
                <a:srgbClr val="81BDA4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18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55577" y="4365104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81BDA4"/>
                </a:solidFill>
              </a:rPr>
              <a:t>Tipp 3: Stelle Aufzählungen nicht als Abfolge dar.</a:t>
            </a:r>
            <a:endParaRPr lang="de-DE" dirty="0">
              <a:solidFill>
                <a:srgbClr val="81BDA4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1628D944-1B82-7C4B-8B5F-56A6385BB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764706"/>
            <a:ext cx="7527812" cy="353632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1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Bildergebnis fÃ¼r schÃ¼ler icon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 bwMode="auto">
          <a:xfrm>
            <a:off x="1488281" y="2348881"/>
            <a:ext cx="7512905" cy="83127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de-DE" b="1" dirty="0" smtClean="0">
                <a:solidFill>
                  <a:srgbClr val="81BDA4"/>
                </a:solidFill>
              </a:rPr>
              <a:t>Wir bearbeiten Arbeitsblatt 4…leise! </a:t>
            </a:r>
            <a:endParaRPr lang="de-DE" b="1" dirty="0">
              <a:solidFill>
                <a:srgbClr val="81BDA4"/>
              </a:solidFill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345087" y="2146394"/>
            <a:ext cx="1028894" cy="1072678"/>
            <a:chOff x="4965517" y="3032119"/>
            <a:chExt cx="612775" cy="612775"/>
          </a:xfrm>
        </p:grpSpPr>
        <p:sp>
          <p:nvSpPr>
            <p:cNvPr id="6" name="Oval 344"/>
            <p:cNvSpPr/>
            <p:nvPr/>
          </p:nvSpPr>
          <p:spPr bwMode="ltGray">
            <a:xfrm>
              <a:off x="4965517" y="3032119"/>
              <a:ext cx="612775" cy="612775"/>
            </a:xfrm>
            <a:prstGeom prst="ellipse">
              <a:avLst/>
            </a:prstGeom>
            <a:solidFill>
              <a:srgbClr val="81BDA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Freeform 161"/>
            <p:cNvSpPr>
              <a:spLocks noEditPoints="1"/>
            </p:cNvSpPr>
            <p:nvPr/>
          </p:nvSpPr>
          <p:spPr bwMode="auto">
            <a:xfrm>
              <a:off x="5119350" y="3145047"/>
              <a:ext cx="366712" cy="384175"/>
            </a:xfrm>
            <a:custGeom>
              <a:avLst/>
              <a:gdLst>
                <a:gd name="T0" fmla="*/ 199 w 695"/>
                <a:gd name="T1" fmla="*/ 578 h 727"/>
                <a:gd name="T2" fmla="*/ 117 w 695"/>
                <a:gd name="T3" fmla="*/ 545 h 727"/>
                <a:gd name="T4" fmla="*/ 199 w 695"/>
                <a:gd name="T5" fmla="*/ 424 h 727"/>
                <a:gd name="T6" fmla="*/ 117 w 695"/>
                <a:gd name="T7" fmla="*/ 412 h 727"/>
                <a:gd name="T8" fmla="*/ 199 w 695"/>
                <a:gd name="T9" fmla="*/ 446 h 727"/>
                <a:gd name="T10" fmla="*/ 343 w 695"/>
                <a:gd name="T11" fmla="*/ 280 h 727"/>
                <a:gd name="T12" fmla="*/ 117 w 695"/>
                <a:gd name="T13" fmla="*/ 314 h 727"/>
                <a:gd name="T14" fmla="*/ 343 w 695"/>
                <a:gd name="T15" fmla="*/ 280 h 727"/>
                <a:gd name="T16" fmla="*/ 117 w 695"/>
                <a:gd name="T17" fmla="*/ 478 h 727"/>
                <a:gd name="T18" fmla="*/ 199 w 695"/>
                <a:gd name="T19" fmla="*/ 512 h 727"/>
                <a:gd name="T20" fmla="*/ 563 w 695"/>
                <a:gd name="T21" fmla="*/ 545 h 727"/>
                <a:gd name="T22" fmla="*/ 414 w 695"/>
                <a:gd name="T23" fmla="*/ 694 h 727"/>
                <a:gd name="T24" fmla="*/ 34 w 695"/>
                <a:gd name="T25" fmla="*/ 33 h 727"/>
                <a:gd name="T26" fmla="*/ 563 w 695"/>
                <a:gd name="T27" fmla="*/ 61 h 727"/>
                <a:gd name="T28" fmla="*/ 570 w 695"/>
                <a:gd name="T29" fmla="*/ 55 h 727"/>
                <a:gd name="T30" fmla="*/ 587 w 695"/>
                <a:gd name="T31" fmla="*/ 46 h 727"/>
                <a:gd name="T32" fmla="*/ 595 w 695"/>
                <a:gd name="T33" fmla="*/ 0 h 727"/>
                <a:gd name="T34" fmla="*/ 0 w 695"/>
                <a:gd name="T35" fmla="*/ 727 h 727"/>
                <a:gd name="T36" fmla="*/ 595 w 695"/>
                <a:gd name="T37" fmla="*/ 561 h 727"/>
                <a:gd name="T38" fmla="*/ 563 w 695"/>
                <a:gd name="T39" fmla="*/ 368 h 727"/>
                <a:gd name="T40" fmla="*/ 409 w 695"/>
                <a:gd name="T41" fmla="*/ 214 h 727"/>
                <a:gd name="T42" fmla="*/ 117 w 695"/>
                <a:gd name="T43" fmla="*/ 248 h 727"/>
                <a:gd name="T44" fmla="*/ 409 w 695"/>
                <a:gd name="T45" fmla="*/ 214 h 727"/>
                <a:gd name="T46" fmla="*/ 117 w 695"/>
                <a:gd name="T47" fmla="*/ 380 h 727"/>
                <a:gd name="T48" fmla="*/ 277 w 695"/>
                <a:gd name="T49" fmla="*/ 346 h 727"/>
                <a:gd name="T50" fmla="*/ 475 w 695"/>
                <a:gd name="T51" fmla="*/ 148 h 727"/>
                <a:gd name="T52" fmla="*/ 183 w 695"/>
                <a:gd name="T53" fmla="*/ 182 h 727"/>
                <a:gd name="T54" fmla="*/ 475 w 695"/>
                <a:gd name="T55" fmla="*/ 148 h 727"/>
                <a:gd name="T56" fmla="*/ 327 w 695"/>
                <a:gd name="T57" fmla="*/ 545 h 727"/>
                <a:gd name="T58" fmla="*/ 236 w 695"/>
                <a:gd name="T59" fmla="*/ 446 h 727"/>
                <a:gd name="T60" fmla="*/ 232 w 695"/>
                <a:gd name="T61" fmla="*/ 545 h 727"/>
                <a:gd name="T62" fmla="*/ 361 w 695"/>
                <a:gd name="T63" fmla="*/ 512 h 727"/>
                <a:gd name="T64" fmla="*/ 533 w 695"/>
                <a:gd name="T65" fmla="*/ 148 h 727"/>
                <a:gd name="T66" fmla="*/ 685 w 695"/>
                <a:gd name="T67" fmla="*/ 140 h 727"/>
                <a:gd name="T68" fmla="*/ 637 w 695"/>
                <a:gd name="T69" fmla="*/ 93 h 727"/>
                <a:gd name="T70" fmla="*/ 626 w 695"/>
                <a:gd name="T71" fmla="*/ 84 h 727"/>
                <a:gd name="T72" fmla="*/ 613 w 695"/>
                <a:gd name="T73" fmla="*/ 82 h 727"/>
                <a:gd name="T74" fmla="*/ 600 w 695"/>
                <a:gd name="T75" fmla="*/ 84 h 727"/>
                <a:gd name="T76" fmla="*/ 589 w 695"/>
                <a:gd name="T77" fmla="*/ 93 h 727"/>
                <a:gd name="T78" fmla="*/ 658 w 695"/>
                <a:gd name="T79" fmla="*/ 214 h 727"/>
                <a:gd name="T80" fmla="*/ 685 w 695"/>
                <a:gd name="T81" fmla="*/ 188 h 727"/>
                <a:gd name="T82" fmla="*/ 692 w 695"/>
                <a:gd name="T83" fmla="*/ 177 h 727"/>
                <a:gd name="T84" fmla="*/ 695 w 695"/>
                <a:gd name="T85" fmla="*/ 164 h 727"/>
                <a:gd name="T86" fmla="*/ 692 w 695"/>
                <a:gd name="T87" fmla="*/ 152 h 727"/>
                <a:gd name="T88" fmla="*/ 685 w 695"/>
                <a:gd name="T89" fmla="*/ 14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727">
                  <a:moveTo>
                    <a:pt x="117" y="578"/>
                  </a:moveTo>
                  <a:lnTo>
                    <a:pt x="199" y="578"/>
                  </a:lnTo>
                  <a:lnTo>
                    <a:pt x="199" y="545"/>
                  </a:lnTo>
                  <a:lnTo>
                    <a:pt x="117" y="545"/>
                  </a:lnTo>
                  <a:lnTo>
                    <a:pt x="117" y="578"/>
                  </a:lnTo>
                  <a:close/>
                  <a:moveTo>
                    <a:pt x="199" y="424"/>
                  </a:moveTo>
                  <a:lnTo>
                    <a:pt x="211" y="412"/>
                  </a:lnTo>
                  <a:lnTo>
                    <a:pt x="117" y="412"/>
                  </a:lnTo>
                  <a:lnTo>
                    <a:pt x="117" y="446"/>
                  </a:lnTo>
                  <a:lnTo>
                    <a:pt x="199" y="446"/>
                  </a:lnTo>
                  <a:lnTo>
                    <a:pt x="199" y="424"/>
                  </a:lnTo>
                  <a:close/>
                  <a:moveTo>
                    <a:pt x="343" y="280"/>
                  </a:moveTo>
                  <a:lnTo>
                    <a:pt x="117" y="280"/>
                  </a:lnTo>
                  <a:lnTo>
                    <a:pt x="117" y="314"/>
                  </a:lnTo>
                  <a:lnTo>
                    <a:pt x="309" y="314"/>
                  </a:lnTo>
                  <a:lnTo>
                    <a:pt x="343" y="280"/>
                  </a:lnTo>
                  <a:close/>
                  <a:moveTo>
                    <a:pt x="199" y="478"/>
                  </a:moveTo>
                  <a:lnTo>
                    <a:pt x="117" y="478"/>
                  </a:lnTo>
                  <a:lnTo>
                    <a:pt x="117" y="512"/>
                  </a:lnTo>
                  <a:lnTo>
                    <a:pt x="199" y="512"/>
                  </a:lnTo>
                  <a:lnTo>
                    <a:pt x="199" y="478"/>
                  </a:lnTo>
                  <a:close/>
                  <a:moveTo>
                    <a:pt x="563" y="545"/>
                  </a:moveTo>
                  <a:lnTo>
                    <a:pt x="414" y="545"/>
                  </a:lnTo>
                  <a:lnTo>
                    <a:pt x="414" y="694"/>
                  </a:lnTo>
                  <a:lnTo>
                    <a:pt x="34" y="694"/>
                  </a:lnTo>
                  <a:lnTo>
                    <a:pt x="34" y="33"/>
                  </a:lnTo>
                  <a:lnTo>
                    <a:pt x="563" y="33"/>
                  </a:lnTo>
                  <a:lnTo>
                    <a:pt x="563" y="61"/>
                  </a:lnTo>
                  <a:lnTo>
                    <a:pt x="563" y="61"/>
                  </a:lnTo>
                  <a:lnTo>
                    <a:pt x="570" y="55"/>
                  </a:lnTo>
                  <a:lnTo>
                    <a:pt x="578" y="51"/>
                  </a:lnTo>
                  <a:lnTo>
                    <a:pt x="587" y="46"/>
                  </a:lnTo>
                  <a:lnTo>
                    <a:pt x="595" y="43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727"/>
                  </a:lnTo>
                  <a:lnTo>
                    <a:pt x="430" y="727"/>
                  </a:lnTo>
                  <a:lnTo>
                    <a:pt x="595" y="561"/>
                  </a:lnTo>
                  <a:lnTo>
                    <a:pt x="595" y="335"/>
                  </a:lnTo>
                  <a:lnTo>
                    <a:pt x="563" y="368"/>
                  </a:lnTo>
                  <a:lnTo>
                    <a:pt x="563" y="545"/>
                  </a:lnTo>
                  <a:close/>
                  <a:moveTo>
                    <a:pt x="409" y="214"/>
                  </a:moveTo>
                  <a:lnTo>
                    <a:pt x="117" y="214"/>
                  </a:lnTo>
                  <a:lnTo>
                    <a:pt x="117" y="248"/>
                  </a:lnTo>
                  <a:lnTo>
                    <a:pt x="375" y="248"/>
                  </a:lnTo>
                  <a:lnTo>
                    <a:pt x="409" y="214"/>
                  </a:lnTo>
                  <a:close/>
                  <a:moveTo>
                    <a:pt x="117" y="346"/>
                  </a:moveTo>
                  <a:lnTo>
                    <a:pt x="117" y="380"/>
                  </a:lnTo>
                  <a:lnTo>
                    <a:pt x="243" y="380"/>
                  </a:lnTo>
                  <a:lnTo>
                    <a:pt x="277" y="346"/>
                  </a:lnTo>
                  <a:lnTo>
                    <a:pt x="117" y="346"/>
                  </a:lnTo>
                  <a:close/>
                  <a:moveTo>
                    <a:pt x="475" y="148"/>
                  </a:moveTo>
                  <a:lnTo>
                    <a:pt x="183" y="148"/>
                  </a:lnTo>
                  <a:lnTo>
                    <a:pt x="183" y="182"/>
                  </a:lnTo>
                  <a:lnTo>
                    <a:pt x="441" y="182"/>
                  </a:lnTo>
                  <a:lnTo>
                    <a:pt x="475" y="148"/>
                  </a:lnTo>
                  <a:close/>
                  <a:moveTo>
                    <a:pt x="232" y="545"/>
                  </a:moveTo>
                  <a:lnTo>
                    <a:pt x="327" y="545"/>
                  </a:lnTo>
                  <a:lnTo>
                    <a:pt x="331" y="541"/>
                  </a:lnTo>
                  <a:lnTo>
                    <a:pt x="236" y="446"/>
                  </a:lnTo>
                  <a:lnTo>
                    <a:pt x="232" y="450"/>
                  </a:lnTo>
                  <a:lnTo>
                    <a:pt x="232" y="545"/>
                  </a:lnTo>
                  <a:close/>
                  <a:moveTo>
                    <a:pt x="265" y="417"/>
                  </a:moveTo>
                  <a:lnTo>
                    <a:pt x="361" y="512"/>
                  </a:lnTo>
                  <a:lnTo>
                    <a:pt x="629" y="244"/>
                  </a:lnTo>
                  <a:lnTo>
                    <a:pt x="533" y="148"/>
                  </a:lnTo>
                  <a:lnTo>
                    <a:pt x="265" y="417"/>
                  </a:lnTo>
                  <a:close/>
                  <a:moveTo>
                    <a:pt x="685" y="140"/>
                  </a:moveTo>
                  <a:lnTo>
                    <a:pt x="637" y="93"/>
                  </a:lnTo>
                  <a:lnTo>
                    <a:pt x="637" y="93"/>
                  </a:lnTo>
                  <a:lnTo>
                    <a:pt x="631" y="88"/>
                  </a:lnTo>
                  <a:lnTo>
                    <a:pt x="626" y="84"/>
                  </a:lnTo>
                  <a:lnTo>
                    <a:pt x="619" y="83"/>
                  </a:lnTo>
                  <a:lnTo>
                    <a:pt x="613" y="82"/>
                  </a:lnTo>
                  <a:lnTo>
                    <a:pt x="607" y="83"/>
                  </a:lnTo>
                  <a:lnTo>
                    <a:pt x="600" y="84"/>
                  </a:lnTo>
                  <a:lnTo>
                    <a:pt x="595" y="88"/>
                  </a:lnTo>
                  <a:lnTo>
                    <a:pt x="589" y="93"/>
                  </a:lnTo>
                  <a:lnTo>
                    <a:pt x="563" y="119"/>
                  </a:lnTo>
                  <a:lnTo>
                    <a:pt x="658" y="214"/>
                  </a:lnTo>
                  <a:lnTo>
                    <a:pt x="685" y="188"/>
                  </a:lnTo>
                  <a:lnTo>
                    <a:pt x="685" y="188"/>
                  </a:lnTo>
                  <a:lnTo>
                    <a:pt x="689" y="183"/>
                  </a:lnTo>
                  <a:lnTo>
                    <a:pt x="692" y="177"/>
                  </a:lnTo>
                  <a:lnTo>
                    <a:pt x="694" y="170"/>
                  </a:lnTo>
                  <a:lnTo>
                    <a:pt x="695" y="164"/>
                  </a:lnTo>
                  <a:lnTo>
                    <a:pt x="694" y="158"/>
                  </a:lnTo>
                  <a:lnTo>
                    <a:pt x="692" y="152"/>
                  </a:lnTo>
                  <a:lnTo>
                    <a:pt x="689" y="146"/>
                  </a:lnTo>
                  <a:lnTo>
                    <a:pt x="685" y="140"/>
                  </a:lnTo>
                  <a:lnTo>
                    <a:pt x="685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3662434"/>
            <a:ext cx="9144000" cy="3195566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5004048" y="3354657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03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29572" y="1700808"/>
            <a:ext cx="5480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b="1" dirty="0">
                <a:solidFill>
                  <a:srgbClr val="81BDA4"/>
                </a:solidFill>
                <a:latin typeface="+mj-lt"/>
                <a:ea typeface="+mj-ea"/>
                <a:cs typeface="+mj-cs"/>
              </a:rPr>
              <a:t>Wer möchte vorlesen?</a:t>
            </a:r>
          </a:p>
        </p:txBody>
      </p:sp>
      <p:grpSp>
        <p:nvGrpSpPr>
          <p:cNvPr id="3" name="Group 946"/>
          <p:cNvGrpSpPr/>
          <p:nvPr/>
        </p:nvGrpSpPr>
        <p:grpSpPr>
          <a:xfrm>
            <a:off x="1237484" y="1811380"/>
            <a:ext cx="612000" cy="612000"/>
            <a:chOff x="2342233" y="4690710"/>
            <a:chExt cx="612000" cy="612000"/>
          </a:xfrm>
          <a:solidFill>
            <a:srgbClr val="81BDA4"/>
          </a:solidFill>
        </p:grpSpPr>
        <p:sp>
          <p:nvSpPr>
            <p:cNvPr id="5" name="Oval 261"/>
            <p:cNvSpPr/>
            <p:nvPr/>
          </p:nvSpPr>
          <p:spPr bwMode="ltGray">
            <a:xfrm>
              <a:off x="2342233" y="4690710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Freeform 4985"/>
            <p:cNvSpPr>
              <a:spLocks noEditPoints="1"/>
            </p:cNvSpPr>
            <p:nvPr/>
          </p:nvSpPr>
          <p:spPr bwMode="auto">
            <a:xfrm>
              <a:off x="2454243" y="4848931"/>
              <a:ext cx="387981" cy="354033"/>
            </a:xfrm>
            <a:custGeom>
              <a:avLst/>
              <a:gdLst>
                <a:gd name="T0" fmla="*/ 282 w 320"/>
                <a:gd name="T1" fmla="*/ 112 h 292"/>
                <a:gd name="T2" fmla="*/ 294 w 320"/>
                <a:gd name="T3" fmla="*/ 114 h 292"/>
                <a:gd name="T4" fmla="*/ 308 w 320"/>
                <a:gd name="T5" fmla="*/ 120 h 292"/>
                <a:gd name="T6" fmla="*/ 320 w 320"/>
                <a:gd name="T7" fmla="*/ 138 h 292"/>
                <a:gd name="T8" fmla="*/ 320 w 320"/>
                <a:gd name="T9" fmla="*/ 196 h 292"/>
                <a:gd name="T10" fmla="*/ 320 w 320"/>
                <a:gd name="T11" fmla="*/ 202 h 292"/>
                <a:gd name="T12" fmla="*/ 316 w 320"/>
                <a:gd name="T13" fmla="*/ 214 h 292"/>
                <a:gd name="T14" fmla="*/ 304 w 320"/>
                <a:gd name="T15" fmla="*/ 228 h 292"/>
                <a:gd name="T16" fmla="*/ 282 w 320"/>
                <a:gd name="T17" fmla="*/ 234 h 292"/>
                <a:gd name="T18" fmla="*/ 252 w 320"/>
                <a:gd name="T19" fmla="*/ 234 h 292"/>
                <a:gd name="T20" fmla="*/ 260 w 320"/>
                <a:gd name="T21" fmla="*/ 264 h 292"/>
                <a:gd name="T22" fmla="*/ 272 w 320"/>
                <a:gd name="T23" fmla="*/ 286 h 292"/>
                <a:gd name="T24" fmla="*/ 278 w 320"/>
                <a:gd name="T25" fmla="*/ 292 h 292"/>
                <a:gd name="T26" fmla="*/ 254 w 320"/>
                <a:gd name="T27" fmla="*/ 278 h 292"/>
                <a:gd name="T28" fmla="*/ 234 w 320"/>
                <a:gd name="T29" fmla="*/ 260 h 292"/>
                <a:gd name="T30" fmla="*/ 218 w 320"/>
                <a:gd name="T31" fmla="*/ 234 h 292"/>
                <a:gd name="T32" fmla="*/ 198 w 320"/>
                <a:gd name="T33" fmla="*/ 234 h 292"/>
                <a:gd name="T34" fmla="*/ 186 w 320"/>
                <a:gd name="T35" fmla="*/ 232 h 292"/>
                <a:gd name="T36" fmla="*/ 172 w 320"/>
                <a:gd name="T37" fmla="*/ 224 h 292"/>
                <a:gd name="T38" fmla="*/ 162 w 320"/>
                <a:gd name="T39" fmla="*/ 208 h 292"/>
                <a:gd name="T40" fmla="*/ 160 w 320"/>
                <a:gd name="T41" fmla="*/ 150 h 292"/>
                <a:gd name="T42" fmla="*/ 160 w 320"/>
                <a:gd name="T43" fmla="*/ 144 h 292"/>
                <a:gd name="T44" fmla="*/ 164 w 320"/>
                <a:gd name="T45" fmla="*/ 130 h 292"/>
                <a:gd name="T46" fmla="*/ 176 w 320"/>
                <a:gd name="T47" fmla="*/ 118 h 292"/>
                <a:gd name="T48" fmla="*/ 198 w 320"/>
                <a:gd name="T49" fmla="*/ 112 h 292"/>
                <a:gd name="T50" fmla="*/ 140 w 320"/>
                <a:gd name="T51" fmla="*/ 150 h 292"/>
                <a:gd name="T52" fmla="*/ 142 w 320"/>
                <a:gd name="T53" fmla="*/ 142 h 292"/>
                <a:gd name="T54" fmla="*/ 148 w 320"/>
                <a:gd name="T55" fmla="*/ 122 h 292"/>
                <a:gd name="T56" fmla="*/ 162 w 320"/>
                <a:gd name="T57" fmla="*/ 104 h 292"/>
                <a:gd name="T58" fmla="*/ 184 w 320"/>
                <a:gd name="T59" fmla="*/ 94 h 292"/>
                <a:gd name="T60" fmla="*/ 282 w 320"/>
                <a:gd name="T61" fmla="*/ 92 h 292"/>
                <a:gd name="T62" fmla="*/ 288 w 320"/>
                <a:gd name="T63" fmla="*/ 94 h 292"/>
                <a:gd name="T64" fmla="*/ 288 w 320"/>
                <a:gd name="T65" fmla="*/ 52 h 292"/>
                <a:gd name="T66" fmla="*/ 286 w 320"/>
                <a:gd name="T67" fmla="*/ 36 h 292"/>
                <a:gd name="T68" fmla="*/ 276 w 320"/>
                <a:gd name="T69" fmla="*/ 16 h 292"/>
                <a:gd name="T70" fmla="*/ 254 w 320"/>
                <a:gd name="T71" fmla="*/ 2 h 292"/>
                <a:gd name="T72" fmla="*/ 236 w 320"/>
                <a:gd name="T73" fmla="*/ 0 h 292"/>
                <a:gd name="T74" fmla="*/ 52 w 320"/>
                <a:gd name="T75" fmla="*/ 0 h 292"/>
                <a:gd name="T76" fmla="*/ 34 w 320"/>
                <a:gd name="T77" fmla="*/ 2 h 292"/>
                <a:gd name="T78" fmla="*/ 16 w 320"/>
                <a:gd name="T79" fmla="*/ 12 h 292"/>
                <a:gd name="T80" fmla="*/ 2 w 320"/>
                <a:gd name="T81" fmla="*/ 34 h 292"/>
                <a:gd name="T82" fmla="*/ 0 w 320"/>
                <a:gd name="T83" fmla="*/ 52 h 292"/>
                <a:gd name="T84" fmla="*/ 0 w 320"/>
                <a:gd name="T85" fmla="*/ 112 h 292"/>
                <a:gd name="T86" fmla="*/ 2 w 320"/>
                <a:gd name="T87" fmla="*/ 130 h 292"/>
                <a:gd name="T88" fmla="*/ 12 w 320"/>
                <a:gd name="T89" fmla="*/ 148 h 292"/>
                <a:gd name="T90" fmla="*/ 34 w 320"/>
                <a:gd name="T91" fmla="*/ 162 h 292"/>
                <a:gd name="T92" fmla="*/ 52 w 320"/>
                <a:gd name="T93" fmla="*/ 164 h 292"/>
                <a:gd name="T94" fmla="*/ 64 w 320"/>
                <a:gd name="T95" fmla="*/ 164 h 292"/>
                <a:gd name="T96" fmla="*/ 54 w 320"/>
                <a:gd name="T97" fmla="*/ 206 h 292"/>
                <a:gd name="T98" fmla="*/ 44 w 320"/>
                <a:gd name="T99" fmla="*/ 226 h 292"/>
                <a:gd name="T100" fmla="*/ 30 w 320"/>
                <a:gd name="T101" fmla="*/ 244 h 292"/>
                <a:gd name="T102" fmla="*/ 40 w 320"/>
                <a:gd name="T103" fmla="*/ 240 h 292"/>
                <a:gd name="T104" fmla="*/ 62 w 320"/>
                <a:gd name="T105" fmla="*/ 226 h 292"/>
                <a:gd name="T106" fmla="*/ 90 w 320"/>
                <a:gd name="T107" fmla="*/ 200 h 292"/>
                <a:gd name="T108" fmla="*/ 110 w 320"/>
                <a:gd name="T109" fmla="*/ 164 h 292"/>
                <a:gd name="T110" fmla="*/ 140 w 320"/>
                <a:gd name="T111" fmla="*/ 15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0" h="292">
                  <a:moveTo>
                    <a:pt x="282" y="112"/>
                  </a:moveTo>
                  <a:lnTo>
                    <a:pt x="282" y="112"/>
                  </a:lnTo>
                  <a:lnTo>
                    <a:pt x="288" y="112"/>
                  </a:lnTo>
                  <a:lnTo>
                    <a:pt x="294" y="114"/>
                  </a:lnTo>
                  <a:lnTo>
                    <a:pt x="302" y="116"/>
                  </a:lnTo>
                  <a:lnTo>
                    <a:pt x="308" y="120"/>
                  </a:lnTo>
                  <a:lnTo>
                    <a:pt x="314" y="128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202"/>
                  </a:lnTo>
                  <a:lnTo>
                    <a:pt x="318" y="208"/>
                  </a:lnTo>
                  <a:lnTo>
                    <a:pt x="316" y="214"/>
                  </a:lnTo>
                  <a:lnTo>
                    <a:pt x="312" y="222"/>
                  </a:lnTo>
                  <a:lnTo>
                    <a:pt x="304" y="228"/>
                  </a:lnTo>
                  <a:lnTo>
                    <a:pt x="294" y="232"/>
                  </a:lnTo>
                  <a:lnTo>
                    <a:pt x="282" y="234"/>
                  </a:lnTo>
                  <a:lnTo>
                    <a:pt x="252" y="234"/>
                  </a:lnTo>
                  <a:lnTo>
                    <a:pt x="252" y="234"/>
                  </a:lnTo>
                  <a:lnTo>
                    <a:pt x="256" y="248"/>
                  </a:lnTo>
                  <a:lnTo>
                    <a:pt x="260" y="264"/>
                  </a:lnTo>
                  <a:lnTo>
                    <a:pt x="268" y="280"/>
                  </a:lnTo>
                  <a:lnTo>
                    <a:pt x="272" y="286"/>
                  </a:lnTo>
                  <a:lnTo>
                    <a:pt x="278" y="292"/>
                  </a:lnTo>
                  <a:lnTo>
                    <a:pt x="278" y="292"/>
                  </a:lnTo>
                  <a:lnTo>
                    <a:pt x="272" y="290"/>
                  </a:lnTo>
                  <a:lnTo>
                    <a:pt x="254" y="278"/>
                  </a:lnTo>
                  <a:lnTo>
                    <a:pt x="244" y="270"/>
                  </a:lnTo>
                  <a:lnTo>
                    <a:pt x="234" y="260"/>
                  </a:lnTo>
                  <a:lnTo>
                    <a:pt x="226" y="248"/>
                  </a:lnTo>
                  <a:lnTo>
                    <a:pt x="218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2" y="234"/>
                  </a:lnTo>
                  <a:lnTo>
                    <a:pt x="186" y="232"/>
                  </a:lnTo>
                  <a:lnTo>
                    <a:pt x="180" y="230"/>
                  </a:lnTo>
                  <a:lnTo>
                    <a:pt x="172" y="224"/>
                  </a:lnTo>
                  <a:lnTo>
                    <a:pt x="166" y="218"/>
                  </a:lnTo>
                  <a:lnTo>
                    <a:pt x="162" y="208"/>
                  </a:lnTo>
                  <a:lnTo>
                    <a:pt x="160" y="196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0" y="144"/>
                  </a:lnTo>
                  <a:lnTo>
                    <a:pt x="162" y="138"/>
                  </a:lnTo>
                  <a:lnTo>
                    <a:pt x="164" y="130"/>
                  </a:lnTo>
                  <a:lnTo>
                    <a:pt x="170" y="124"/>
                  </a:lnTo>
                  <a:lnTo>
                    <a:pt x="176" y="118"/>
                  </a:lnTo>
                  <a:lnTo>
                    <a:pt x="186" y="114"/>
                  </a:lnTo>
                  <a:lnTo>
                    <a:pt x="198" y="112"/>
                  </a:lnTo>
                  <a:lnTo>
                    <a:pt x="282" y="112"/>
                  </a:lnTo>
                  <a:close/>
                  <a:moveTo>
                    <a:pt x="140" y="150"/>
                  </a:moveTo>
                  <a:lnTo>
                    <a:pt x="140" y="150"/>
                  </a:lnTo>
                  <a:lnTo>
                    <a:pt x="142" y="142"/>
                  </a:lnTo>
                  <a:lnTo>
                    <a:pt x="144" y="132"/>
                  </a:lnTo>
                  <a:lnTo>
                    <a:pt x="148" y="122"/>
                  </a:lnTo>
                  <a:lnTo>
                    <a:pt x="154" y="112"/>
                  </a:lnTo>
                  <a:lnTo>
                    <a:pt x="162" y="104"/>
                  </a:lnTo>
                  <a:lnTo>
                    <a:pt x="172" y="98"/>
                  </a:lnTo>
                  <a:lnTo>
                    <a:pt x="184" y="94"/>
                  </a:lnTo>
                  <a:lnTo>
                    <a:pt x="198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88" y="94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8" y="44"/>
                  </a:lnTo>
                  <a:lnTo>
                    <a:pt x="286" y="36"/>
                  </a:lnTo>
                  <a:lnTo>
                    <a:pt x="282" y="26"/>
                  </a:lnTo>
                  <a:lnTo>
                    <a:pt x="276" y="16"/>
                  </a:lnTo>
                  <a:lnTo>
                    <a:pt x="266" y="8"/>
                  </a:lnTo>
                  <a:lnTo>
                    <a:pt x="254" y="2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6" y="138"/>
                  </a:lnTo>
                  <a:lnTo>
                    <a:pt x="12" y="148"/>
                  </a:lnTo>
                  <a:lnTo>
                    <a:pt x="22" y="156"/>
                  </a:lnTo>
                  <a:lnTo>
                    <a:pt x="34" y="162"/>
                  </a:lnTo>
                  <a:lnTo>
                    <a:pt x="42" y="164"/>
                  </a:lnTo>
                  <a:lnTo>
                    <a:pt x="52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0" y="186"/>
                  </a:lnTo>
                  <a:lnTo>
                    <a:pt x="54" y="206"/>
                  </a:lnTo>
                  <a:lnTo>
                    <a:pt x="50" y="218"/>
                  </a:lnTo>
                  <a:lnTo>
                    <a:pt x="44" y="226"/>
                  </a:lnTo>
                  <a:lnTo>
                    <a:pt x="38" y="236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40" y="240"/>
                  </a:lnTo>
                  <a:lnTo>
                    <a:pt x="50" y="234"/>
                  </a:lnTo>
                  <a:lnTo>
                    <a:pt x="62" y="226"/>
                  </a:lnTo>
                  <a:lnTo>
                    <a:pt x="76" y="214"/>
                  </a:lnTo>
                  <a:lnTo>
                    <a:pt x="90" y="200"/>
                  </a:lnTo>
                  <a:lnTo>
                    <a:pt x="102" y="184"/>
                  </a:lnTo>
                  <a:lnTo>
                    <a:pt x="110" y="164"/>
                  </a:lnTo>
                  <a:lnTo>
                    <a:pt x="140" y="164"/>
                  </a:lnTo>
                  <a:lnTo>
                    <a:pt x="140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501008"/>
            <a:ext cx="4230218" cy="2820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7" name="Rechteck 6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8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Bildergebnis fÃ¼r schÃ¼ler icon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 bwMode="auto">
          <a:xfrm>
            <a:off x="1630988" y="620688"/>
            <a:ext cx="7512905" cy="831272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de-DE" b="1" dirty="0" smtClean="0">
                <a:solidFill>
                  <a:srgbClr val="81BDA4"/>
                </a:solidFill>
              </a:rPr>
              <a:t>Wir bearbeiten Arbeitsblatt </a:t>
            </a:r>
            <a:r>
              <a:rPr lang="de-DE" dirty="0">
                <a:solidFill>
                  <a:srgbClr val="81BDA4"/>
                </a:solidFill>
              </a:rPr>
              <a:t>5</a:t>
            </a:r>
            <a:endParaRPr lang="de-DE" b="1" dirty="0">
              <a:solidFill>
                <a:srgbClr val="81BDA4"/>
              </a:solidFill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396805" y="548680"/>
            <a:ext cx="1028894" cy="1072678"/>
            <a:chOff x="4965517" y="3032119"/>
            <a:chExt cx="612775" cy="612775"/>
          </a:xfrm>
        </p:grpSpPr>
        <p:sp>
          <p:nvSpPr>
            <p:cNvPr id="6" name="Oval 344"/>
            <p:cNvSpPr/>
            <p:nvPr/>
          </p:nvSpPr>
          <p:spPr bwMode="ltGray">
            <a:xfrm>
              <a:off x="4965517" y="3032119"/>
              <a:ext cx="612775" cy="612775"/>
            </a:xfrm>
            <a:prstGeom prst="ellipse">
              <a:avLst/>
            </a:prstGeom>
            <a:solidFill>
              <a:srgbClr val="81BDA4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" name="Freeform 161"/>
            <p:cNvSpPr>
              <a:spLocks noEditPoints="1"/>
            </p:cNvSpPr>
            <p:nvPr/>
          </p:nvSpPr>
          <p:spPr bwMode="auto">
            <a:xfrm>
              <a:off x="5119350" y="3145047"/>
              <a:ext cx="366712" cy="384175"/>
            </a:xfrm>
            <a:custGeom>
              <a:avLst/>
              <a:gdLst>
                <a:gd name="T0" fmla="*/ 199 w 695"/>
                <a:gd name="T1" fmla="*/ 578 h 727"/>
                <a:gd name="T2" fmla="*/ 117 w 695"/>
                <a:gd name="T3" fmla="*/ 545 h 727"/>
                <a:gd name="T4" fmla="*/ 199 w 695"/>
                <a:gd name="T5" fmla="*/ 424 h 727"/>
                <a:gd name="T6" fmla="*/ 117 w 695"/>
                <a:gd name="T7" fmla="*/ 412 h 727"/>
                <a:gd name="T8" fmla="*/ 199 w 695"/>
                <a:gd name="T9" fmla="*/ 446 h 727"/>
                <a:gd name="T10" fmla="*/ 343 w 695"/>
                <a:gd name="T11" fmla="*/ 280 h 727"/>
                <a:gd name="T12" fmla="*/ 117 w 695"/>
                <a:gd name="T13" fmla="*/ 314 h 727"/>
                <a:gd name="T14" fmla="*/ 343 w 695"/>
                <a:gd name="T15" fmla="*/ 280 h 727"/>
                <a:gd name="T16" fmla="*/ 117 w 695"/>
                <a:gd name="T17" fmla="*/ 478 h 727"/>
                <a:gd name="T18" fmla="*/ 199 w 695"/>
                <a:gd name="T19" fmla="*/ 512 h 727"/>
                <a:gd name="T20" fmla="*/ 563 w 695"/>
                <a:gd name="T21" fmla="*/ 545 h 727"/>
                <a:gd name="T22" fmla="*/ 414 w 695"/>
                <a:gd name="T23" fmla="*/ 694 h 727"/>
                <a:gd name="T24" fmla="*/ 34 w 695"/>
                <a:gd name="T25" fmla="*/ 33 h 727"/>
                <a:gd name="T26" fmla="*/ 563 w 695"/>
                <a:gd name="T27" fmla="*/ 61 h 727"/>
                <a:gd name="T28" fmla="*/ 570 w 695"/>
                <a:gd name="T29" fmla="*/ 55 h 727"/>
                <a:gd name="T30" fmla="*/ 587 w 695"/>
                <a:gd name="T31" fmla="*/ 46 h 727"/>
                <a:gd name="T32" fmla="*/ 595 w 695"/>
                <a:gd name="T33" fmla="*/ 0 h 727"/>
                <a:gd name="T34" fmla="*/ 0 w 695"/>
                <a:gd name="T35" fmla="*/ 727 h 727"/>
                <a:gd name="T36" fmla="*/ 595 w 695"/>
                <a:gd name="T37" fmla="*/ 561 h 727"/>
                <a:gd name="T38" fmla="*/ 563 w 695"/>
                <a:gd name="T39" fmla="*/ 368 h 727"/>
                <a:gd name="T40" fmla="*/ 409 w 695"/>
                <a:gd name="T41" fmla="*/ 214 h 727"/>
                <a:gd name="T42" fmla="*/ 117 w 695"/>
                <a:gd name="T43" fmla="*/ 248 h 727"/>
                <a:gd name="T44" fmla="*/ 409 w 695"/>
                <a:gd name="T45" fmla="*/ 214 h 727"/>
                <a:gd name="T46" fmla="*/ 117 w 695"/>
                <a:gd name="T47" fmla="*/ 380 h 727"/>
                <a:gd name="T48" fmla="*/ 277 w 695"/>
                <a:gd name="T49" fmla="*/ 346 h 727"/>
                <a:gd name="T50" fmla="*/ 475 w 695"/>
                <a:gd name="T51" fmla="*/ 148 h 727"/>
                <a:gd name="T52" fmla="*/ 183 w 695"/>
                <a:gd name="T53" fmla="*/ 182 h 727"/>
                <a:gd name="T54" fmla="*/ 475 w 695"/>
                <a:gd name="T55" fmla="*/ 148 h 727"/>
                <a:gd name="T56" fmla="*/ 327 w 695"/>
                <a:gd name="T57" fmla="*/ 545 h 727"/>
                <a:gd name="T58" fmla="*/ 236 w 695"/>
                <a:gd name="T59" fmla="*/ 446 h 727"/>
                <a:gd name="T60" fmla="*/ 232 w 695"/>
                <a:gd name="T61" fmla="*/ 545 h 727"/>
                <a:gd name="T62" fmla="*/ 361 w 695"/>
                <a:gd name="T63" fmla="*/ 512 h 727"/>
                <a:gd name="T64" fmla="*/ 533 w 695"/>
                <a:gd name="T65" fmla="*/ 148 h 727"/>
                <a:gd name="T66" fmla="*/ 685 w 695"/>
                <a:gd name="T67" fmla="*/ 140 h 727"/>
                <a:gd name="T68" fmla="*/ 637 w 695"/>
                <a:gd name="T69" fmla="*/ 93 h 727"/>
                <a:gd name="T70" fmla="*/ 626 w 695"/>
                <a:gd name="T71" fmla="*/ 84 h 727"/>
                <a:gd name="T72" fmla="*/ 613 w 695"/>
                <a:gd name="T73" fmla="*/ 82 h 727"/>
                <a:gd name="T74" fmla="*/ 600 w 695"/>
                <a:gd name="T75" fmla="*/ 84 h 727"/>
                <a:gd name="T76" fmla="*/ 589 w 695"/>
                <a:gd name="T77" fmla="*/ 93 h 727"/>
                <a:gd name="T78" fmla="*/ 658 w 695"/>
                <a:gd name="T79" fmla="*/ 214 h 727"/>
                <a:gd name="T80" fmla="*/ 685 w 695"/>
                <a:gd name="T81" fmla="*/ 188 h 727"/>
                <a:gd name="T82" fmla="*/ 692 w 695"/>
                <a:gd name="T83" fmla="*/ 177 h 727"/>
                <a:gd name="T84" fmla="*/ 695 w 695"/>
                <a:gd name="T85" fmla="*/ 164 h 727"/>
                <a:gd name="T86" fmla="*/ 692 w 695"/>
                <a:gd name="T87" fmla="*/ 152 h 727"/>
                <a:gd name="T88" fmla="*/ 685 w 695"/>
                <a:gd name="T89" fmla="*/ 14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95" h="727">
                  <a:moveTo>
                    <a:pt x="117" y="578"/>
                  </a:moveTo>
                  <a:lnTo>
                    <a:pt x="199" y="578"/>
                  </a:lnTo>
                  <a:lnTo>
                    <a:pt x="199" y="545"/>
                  </a:lnTo>
                  <a:lnTo>
                    <a:pt x="117" y="545"/>
                  </a:lnTo>
                  <a:lnTo>
                    <a:pt x="117" y="578"/>
                  </a:lnTo>
                  <a:close/>
                  <a:moveTo>
                    <a:pt x="199" y="424"/>
                  </a:moveTo>
                  <a:lnTo>
                    <a:pt x="211" y="412"/>
                  </a:lnTo>
                  <a:lnTo>
                    <a:pt x="117" y="412"/>
                  </a:lnTo>
                  <a:lnTo>
                    <a:pt x="117" y="446"/>
                  </a:lnTo>
                  <a:lnTo>
                    <a:pt x="199" y="446"/>
                  </a:lnTo>
                  <a:lnTo>
                    <a:pt x="199" y="424"/>
                  </a:lnTo>
                  <a:close/>
                  <a:moveTo>
                    <a:pt x="343" y="280"/>
                  </a:moveTo>
                  <a:lnTo>
                    <a:pt x="117" y="280"/>
                  </a:lnTo>
                  <a:lnTo>
                    <a:pt x="117" y="314"/>
                  </a:lnTo>
                  <a:lnTo>
                    <a:pt x="309" y="314"/>
                  </a:lnTo>
                  <a:lnTo>
                    <a:pt x="343" y="280"/>
                  </a:lnTo>
                  <a:close/>
                  <a:moveTo>
                    <a:pt x="199" y="478"/>
                  </a:moveTo>
                  <a:lnTo>
                    <a:pt x="117" y="478"/>
                  </a:lnTo>
                  <a:lnTo>
                    <a:pt x="117" y="512"/>
                  </a:lnTo>
                  <a:lnTo>
                    <a:pt x="199" y="512"/>
                  </a:lnTo>
                  <a:lnTo>
                    <a:pt x="199" y="478"/>
                  </a:lnTo>
                  <a:close/>
                  <a:moveTo>
                    <a:pt x="563" y="545"/>
                  </a:moveTo>
                  <a:lnTo>
                    <a:pt x="414" y="545"/>
                  </a:lnTo>
                  <a:lnTo>
                    <a:pt x="414" y="694"/>
                  </a:lnTo>
                  <a:lnTo>
                    <a:pt x="34" y="694"/>
                  </a:lnTo>
                  <a:lnTo>
                    <a:pt x="34" y="33"/>
                  </a:lnTo>
                  <a:lnTo>
                    <a:pt x="563" y="33"/>
                  </a:lnTo>
                  <a:lnTo>
                    <a:pt x="563" y="61"/>
                  </a:lnTo>
                  <a:lnTo>
                    <a:pt x="563" y="61"/>
                  </a:lnTo>
                  <a:lnTo>
                    <a:pt x="570" y="55"/>
                  </a:lnTo>
                  <a:lnTo>
                    <a:pt x="578" y="51"/>
                  </a:lnTo>
                  <a:lnTo>
                    <a:pt x="587" y="46"/>
                  </a:lnTo>
                  <a:lnTo>
                    <a:pt x="595" y="43"/>
                  </a:lnTo>
                  <a:lnTo>
                    <a:pt x="595" y="0"/>
                  </a:lnTo>
                  <a:lnTo>
                    <a:pt x="0" y="0"/>
                  </a:lnTo>
                  <a:lnTo>
                    <a:pt x="0" y="727"/>
                  </a:lnTo>
                  <a:lnTo>
                    <a:pt x="430" y="727"/>
                  </a:lnTo>
                  <a:lnTo>
                    <a:pt x="595" y="561"/>
                  </a:lnTo>
                  <a:lnTo>
                    <a:pt x="595" y="335"/>
                  </a:lnTo>
                  <a:lnTo>
                    <a:pt x="563" y="368"/>
                  </a:lnTo>
                  <a:lnTo>
                    <a:pt x="563" y="545"/>
                  </a:lnTo>
                  <a:close/>
                  <a:moveTo>
                    <a:pt x="409" y="214"/>
                  </a:moveTo>
                  <a:lnTo>
                    <a:pt x="117" y="214"/>
                  </a:lnTo>
                  <a:lnTo>
                    <a:pt x="117" y="248"/>
                  </a:lnTo>
                  <a:lnTo>
                    <a:pt x="375" y="248"/>
                  </a:lnTo>
                  <a:lnTo>
                    <a:pt x="409" y="214"/>
                  </a:lnTo>
                  <a:close/>
                  <a:moveTo>
                    <a:pt x="117" y="346"/>
                  </a:moveTo>
                  <a:lnTo>
                    <a:pt x="117" y="380"/>
                  </a:lnTo>
                  <a:lnTo>
                    <a:pt x="243" y="380"/>
                  </a:lnTo>
                  <a:lnTo>
                    <a:pt x="277" y="346"/>
                  </a:lnTo>
                  <a:lnTo>
                    <a:pt x="117" y="346"/>
                  </a:lnTo>
                  <a:close/>
                  <a:moveTo>
                    <a:pt x="475" y="148"/>
                  </a:moveTo>
                  <a:lnTo>
                    <a:pt x="183" y="148"/>
                  </a:lnTo>
                  <a:lnTo>
                    <a:pt x="183" y="182"/>
                  </a:lnTo>
                  <a:lnTo>
                    <a:pt x="441" y="182"/>
                  </a:lnTo>
                  <a:lnTo>
                    <a:pt x="475" y="148"/>
                  </a:lnTo>
                  <a:close/>
                  <a:moveTo>
                    <a:pt x="232" y="545"/>
                  </a:moveTo>
                  <a:lnTo>
                    <a:pt x="327" y="545"/>
                  </a:lnTo>
                  <a:lnTo>
                    <a:pt x="331" y="541"/>
                  </a:lnTo>
                  <a:lnTo>
                    <a:pt x="236" y="446"/>
                  </a:lnTo>
                  <a:lnTo>
                    <a:pt x="232" y="450"/>
                  </a:lnTo>
                  <a:lnTo>
                    <a:pt x="232" y="545"/>
                  </a:lnTo>
                  <a:close/>
                  <a:moveTo>
                    <a:pt x="265" y="417"/>
                  </a:moveTo>
                  <a:lnTo>
                    <a:pt x="361" y="512"/>
                  </a:lnTo>
                  <a:lnTo>
                    <a:pt x="629" y="244"/>
                  </a:lnTo>
                  <a:lnTo>
                    <a:pt x="533" y="148"/>
                  </a:lnTo>
                  <a:lnTo>
                    <a:pt x="265" y="417"/>
                  </a:lnTo>
                  <a:close/>
                  <a:moveTo>
                    <a:pt x="685" y="140"/>
                  </a:moveTo>
                  <a:lnTo>
                    <a:pt x="637" y="93"/>
                  </a:lnTo>
                  <a:lnTo>
                    <a:pt x="637" y="93"/>
                  </a:lnTo>
                  <a:lnTo>
                    <a:pt x="631" y="88"/>
                  </a:lnTo>
                  <a:lnTo>
                    <a:pt x="626" y="84"/>
                  </a:lnTo>
                  <a:lnTo>
                    <a:pt x="619" y="83"/>
                  </a:lnTo>
                  <a:lnTo>
                    <a:pt x="613" y="82"/>
                  </a:lnTo>
                  <a:lnTo>
                    <a:pt x="607" y="83"/>
                  </a:lnTo>
                  <a:lnTo>
                    <a:pt x="600" y="84"/>
                  </a:lnTo>
                  <a:lnTo>
                    <a:pt x="595" y="88"/>
                  </a:lnTo>
                  <a:lnTo>
                    <a:pt x="589" y="93"/>
                  </a:lnTo>
                  <a:lnTo>
                    <a:pt x="563" y="119"/>
                  </a:lnTo>
                  <a:lnTo>
                    <a:pt x="658" y="214"/>
                  </a:lnTo>
                  <a:lnTo>
                    <a:pt x="685" y="188"/>
                  </a:lnTo>
                  <a:lnTo>
                    <a:pt x="685" y="188"/>
                  </a:lnTo>
                  <a:lnTo>
                    <a:pt x="689" y="183"/>
                  </a:lnTo>
                  <a:lnTo>
                    <a:pt x="692" y="177"/>
                  </a:lnTo>
                  <a:lnTo>
                    <a:pt x="694" y="170"/>
                  </a:lnTo>
                  <a:lnTo>
                    <a:pt x="695" y="164"/>
                  </a:lnTo>
                  <a:lnTo>
                    <a:pt x="694" y="158"/>
                  </a:lnTo>
                  <a:lnTo>
                    <a:pt x="692" y="152"/>
                  </a:lnTo>
                  <a:lnTo>
                    <a:pt x="689" y="146"/>
                  </a:lnTo>
                  <a:lnTo>
                    <a:pt x="685" y="140"/>
                  </a:lnTo>
                  <a:lnTo>
                    <a:pt x="685" y="1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Rechteck 8"/>
          <p:cNvSpPr/>
          <p:nvPr/>
        </p:nvSpPr>
        <p:spPr>
          <a:xfrm>
            <a:off x="471601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0" name="Group 25"/>
          <p:cNvGrpSpPr/>
          <p:nvPr/>
        </p:nvGrpSpPr>
        <p:grpSpPr>
          <a:xfrm>
            <a:off x="1272185" y="2105302"/>
            <a:ext cx="612775" cy="612775"/>
            <a:chOff x="7151872" y="3032119"/>
            <a:chExt cx="612775" cy="612775"/>
          </a:xfrm>
        </p:grpSpPr>
        <p:sp>
          <p:nvSpPr>
            <p:cNvPr id="11" name="Oval 347"/>
            <p:cNvSpPr/>
            <p:nvPr/>
          </p:nvSpPr>
          <p:spPr bwMode="ltGray">
            <a:xfrm>
              <a:off x="7151872" y="3032119"/>
              <a:ext cx="612775" cy="612775"/>
            </a:xfrm>
            <a:prstGeom prst="ellipse">
              <a:avLst/>
            </a:prstGeom>
            <a:solidFill>
              <a:srgbClr val="81BDA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12" name="Group 426"/>
            <p:cNvGrpSpPr/>
            <p:nvPr/>
          </p:nvGrpSpPr>
          <p:grpSpPr>
            <a:xfrm>
              <a:off x="7270896" y="3133470"/>
              <a:ext cx="397677" cy="355530"/>
              <a:chOff x="2061332" y="3048000"/>
              <a:chExt cx="451736" cy="403860"/>
            </a:xfrm>
          </p:grpSpPr>
          <p:sp>
            <p:nvSpPr>
              <p:cNvPr id="13" name="Rectangle 427"/>
              <p:cNvSpPr/>
              <p:nvPr/>
            </p:nvSpPr>
            <p:spPr bwMode="ltGray">
              <a:xfrm>
                <a:off x="2222400" y="3048000"/>
                <a:ext cx="129600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4" name="Rectangle 428"/>
              <p:cNvSpPr/>
              <p:nvPr/>
            </p:nvSpPr>
            <p:spPr bwMode="ltGray">
              <a:xfrm>
                <a:off x="2222713" y="3205024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5" name="Rectangle 429"/>
              <p:cNvSpPr/>
              <p:nvPr/>
            </p:nvSpPr>
            <p:spPr bwMode="ltGray">
              <a:xfrm>
                <a:off x="2061332" y="3205024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6" name="Rectangle 430"/>
              <p:cNvSpPr/>
              <p:nvPr/>
            </p:nvSpPr>
            <p:spPr bwMode="ltGray">
              <a:xfrm>
                <a:off x="2384094" y="3205024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7" name="Rectangle 431"/>
              <p:cNvSpPr/>
              <p:nvPr/>
            </p:nvSpPr>
            <p:spPr bwMode="ltGray">
              <a:xfrm>
                <a:off x="2061332" y="3362048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8" name="Rectangle 432"/>
              <p:cNvSpPr/>
              <p:nvPr/>
            </p:nvSpPr>
            <p:spPr bwMode="ltGray">
              <a:xfrm>
                <a:off x="2222713" y="3362048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19" name="Rectangle 433"/>
              <p:cNvSpPr/>
              <p:nvPr/>
            </p:nvSpPr>
            <p:spPr bwMode="ltGray">
              <a:xfrm>
                <a:off x="2384094" y="3362048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20" name="Elbow Connector 434"/>
              <p:cNvCxnSpPr>
                <a:stCxn id="13" idx="2"/>
                <a:endCxn id="15" idx="0"/>
              </p:cNvCxnSpPr>
              <p:nvPr/>
            </p:nvCxnSpPr>
            <p:spPr>
              <a:xfrm rot="5400000">
                <a:off x="2172904" y="3090728"/>
                <a:ext cx="67212" cy="161381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Elbow Connector 440"/>
              <p:cNvCxnSpPr>
                <a:stCxn id="13" idx="2"/>
                <a:endCxn id="16" idx="0"/>
              </p:cNvCxnSpPr>
              <p:nvPr/>
            </p:nvCxnSpPr>
            <p:spPr>
              <a:xfrm rot="16200000" flipH="1">
                <a:off x="2334284" y="3090727"/>
                <a:ext cx="67212" cy="161381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Elbow Connector 142"/>
              <p:cNvCxnSpPr>
                <a:stCxn id="16" idx="2"/>
                <a:endCxn id="19" idx="0"/>
              </p:cNvCxnSpPr>
              <p:nvPr/>
            </p:nvCxnSpPr>
            <p:spPr>
              <a:xfrm>
                <a:off x="2448581" y="3294836"/>
                <a:ext cx="0" cy="67212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Elbow Connector 142"/>
              <p:cNvCxnSpPr>
                <a:stCxn id="14" idx="2"/>
                <a:endCxn id="18" idx="0"/>
              </p:cNvCxnSpPr>
              <p:nvPr/>
            </p:nvCxnSpPr>
            <p:spPr>
              <a:xfrm>
                <a:off x="2287199" y="3294837"/>
                <a:ext cx="0" cy="67212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Elbow Connector 142"/>
              <p:cNvCxnSpPr>
                <a:stCxn id="15" idx="2"/>
                <a:endCxn id="17" idx="0"/>
              </p:cNvCxnSpPr>
              <p:nvPr/>
            </p:nvCxnSpPr>
            <p:spPr>
              <a:xfrm>
                <a:off x="2125819" y="3294836"/>
                <a:ext cx="0" cy="67212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Freeform 146"/>
          <p:cNvSpPr>
            <a:spLocks noEditPoints="1"/>
          </p:cNvSpPr>
          <p:nvPr/>
        </p:nvSpPr>
        <p:spPr bwMode="auto">
          <a:xfrm>
            <a:off x="2520407" y="2710686"/>
            <a:ext cx="1428909" cy="1280975"/>
          </a:xfrm>
          <a:custGeom>
            <a:avLst/>
            <a:gdLst>
              <a:gd name="T0" fmla="*/ 791 w 918"/>
              <a:gd name="T1" fmla="*/ 419 h 763"/>
              <a:gd name="T2" fmla="*/ 765 w 918"/>
              <a:gd name="T3" fmla="*/ 391 h 763"/>
              <a:gd name="T4" fmla="*/ 860 w 918"/>
              <a:gd name="T5" fmla="*/ 351 h 763"/>
              <a:gd name="T6" fmla="*/ 818 w 918"/>
              <a:gd name="T7" fmla="*/ 306 h 763"/>
              <a:gd name="T8" fmla="*/ 803 w 918"/>
              <a:gd name="T9" fmla="*/ 200 h 763"/>
              <a:gd name="T10" fmla="*/ 777 w 918"/>
              <a:gd name="T11" fmla="*/ 141 h 763"/>
              <a:gd name="T12" fmla="*/ 718 w 918"/>
              <a:gd name="T13" fmla="*/ 116 h 763"/>
              <a:gd name="T14" fmla="*/ 656 w 918"/>
              <a:gd name="T15" fmla="*/ 128 h 763"/>
              <a:gd name="T16" fmla="*/ 659 w 918"/>
              <a:gd name="T17" fmla="*/ 218 h 763"/>
              <a:gd name="T18" fmla="*/ 662 w 918"/>
              <a:gd name="T19" fmla="*/ 291 h 763"/>
              <a:gd name="T20" fmla="*/ 623 w 918"/>
              <a:gd name="T21" fmla="*/ 360 h 763"/>
              <a:gd name="T22" fmla="*/ 651 w 918"/>
              <a:gd name="T23" fmla="*/ 391 h 763"/>
              <a:gd name="T24" fmla="*/ 633 w 918"/>
              <a:gd name="T25" fmla="*/ 415 h 763"/>
              <a:gd name="T26" fmla="*/ 611 w 918"/>
              <a:gd name="T27" fmla="*/ 469 h 763"/>
              <a:gd name="T28" fmla="*/ 791 w 918"/>
              <a:gd name="T29" fmla="*/ 562 h 763"/>
              <a:gd name="T30" fmla="*/ 910 w 918"/>
              <a:gd name="T31" fmla="*/ 554 h 763"/>
              <a:gd name="T32" fmla="*/ 917 w 918"/>
              <a:gd name="T33" fmla="*/ 534 h 763"/>
              <a:gd name="T34" fmla="*/ 128 w 918"/>
              <a:gd name="T35" fmla="*/ 562 h 763"/>
              <a:gd name="T36" fmla="*/ 284 w 918"/>
              <a:gd name="T37" fmla="*/ 480 h 763"/>
              <a:gd name="T38" fmla="*/ 294 w 918"/>
              <a:gd name="T39" fmla="*/ 419 h 763"/>
              <a:gd name="T40" fmla="*/ 268 w 918"/>
              <a:gd name="T41" fmla="*/ 391 h 763"/>
              <a:gd name="T42" fmla="*/ 278 w 918"/>
              <a:gd name="T43" fmla="*/ 340 h 763"/>
              <a:gd name="T44" fmla="*/ 253 w 918"/>
              <a:gd name="T45" fmla="*/ 265 h 763"/>
              <a:gd name="T46" fmla="*/ 269 w 918"/>
              <a:gd name="T47" fmla="*/ 200 h 763"/>
              <a:gd name="T48" fmla="*/ 229 w 918"/>
              <a:gd name="T49" fmla="*/ 116 h 763"/>
              <a:gd name="T50" fmla="*/ 141 w 918"/>
              <a:gd name="T51" fmla="*/ 131 h 763"/>
              <a:gd name="T52" fmla="*/ 116 w 918"/>
              <a:gd name="T53" fmla="*/ 178 h 763"/>
              <a:gd name="T54" fmla="*/ 117 w 918"/>
              <a:gd name="T55" fmla="*/ 245 h 763"/>
              <a:gd name="T56" fmla="*/ 111 w 918"/>
              <a:gd name="T57" fmla="*/ 284 h 763"/>
              <a:gd name="T58" fmla="*/ 130 w 918"/>
              <a:gd name="T59" fmla="*/ 315 h 763"/>
              <a:gd name="T60" fmla="*/ 153 w 918"/>
              <a:gd name="T61" fmla="*/ 363 h 763"/>
              <a:gd name="T62" fmla="*/ 146 w 918"/>
              <a:gd name="T63" fmla="*/ 408 h 763"/>
              <a:gd name="T64" fmla="*/ 43 w 918"/>
              <a:gd name="T65" fmla="*/ 457 h 763"/>
              <a:gd name="T66" fmla="*/ 6 w 918"/>
              <a:gd name="T67" fmla="*/ 512 h 763"/>
              <a:gd name="T68" fmla="*/ 9 w 918"/>
              <a:gd name="T69" fmla="*/ 554 h 763"/>
              <a:gd name="T70" fmla="*/ 128 w 918"/>
              <a:gd name="T71" fmla="*/ 562 h 763"/>
              <a:gd name="T72" fmla="*/ 559 w 918"/>
              <a:gd name="T73" fmla="*/ 483 h 763"/>
              <a:gd name="T74" fmla="*/ 553 w 918"/>
              <a:gd name="T75" fmla="*/ 414 h 763"/>
              <a:gd name="T76" fmla="*/ 580 w 918"/>
              <a:gd name="T77" fmla="*/ 336 h 763"/>
              <a:gd name="T78" fmla="*/ 619 w 918"/>
              <a:gd name="T79" fmla="*/ 295 h 763"/>
              <a:gd name="T80" fmla="*/ 621 w 918"/>
              <a:gd name="T81" fmla="*/ 230 h 763"/>
              <a:gd name="T82" fmla="*/ 615 w 918"/>
              <a:gd name="T83" fmla="*/ 141 h 763"/>
              <a:gd name="T84" fmla="*/ 597 w 918"/>
              <a:gd name="T85" fmla="*/ 50 h 763"/>
              <a:gd name="T86" fmla="*/ 553 w 918"/>
              <a:gd name="T87" fmla="*/ 32 h 763"/>
              <a:gd name="T88" fmla="*/ 503 w 918"/>
              <a:gd name="T89" fmla="*/ 3 h 763"/>
              <a:gd name="T90" fmla="*/ 416 w 918"/>
              <a:gd name="T91" fmla="*/ 10 h 763"/>
              <a:gd name="T92" fmla="*/ 334 w 918"/>
              <a:gd name="T93" fmla="*/ 32 h 763"/>
              <a:gd name="T94" fmla="*/ 307 w 918"/>
              <a:gd name="T95" fmla="*/ 68 h 763"/>
              <a:gd name="T96" fmla="*/ 311 w 918"/>
              <a:gd name="T97" fmla="*/ 215 h 763"/>
              <a:gd name="T98" fmla="*/ 293 w 918"/>
              <a:gd name="T99" fmla="*/ 259 h 763"/>
              <a:gd name="T100" fmla="*/ 315 w 918"/>
              <a:gd name="T101" fmla="*/ 324 h 763"/>
              <a:gd name="T102" fmla="*/ 346 w 918"/>
              <a:gd name="T103" fmla="*/ 369 h 763"/>
              <a:gd name="T104" fmla="*/ 365 w 918"/>
              <a:gd name="T105" fmla="*/ 462 h 763"/>
              <a:gd name="T106" fmla="*/ 336 w 918"/>
              <a:gd name="T107" fmla="*/ 500 h 763"/>
              <a:gd name="T108" fmla="*/ 168 w 918"/>
              <a:gd name="T109" fmla="*/ 582 h 763"/>
              <a:gd name="T110" fmla="*/ 129 w 918"/>
              <a:gd name="T111" fmla="*/ 642 h 763"/>
              <a:gd name="T112" fmla="*/ 118 w 918"/>
              <a:gd name="T113" fmla="*/ 727 h 763"/>
              <a:gd name="T114" fmla="*/ 236 w 918"/>
              <a:gd name="T115" fmla="*/ 751 h 763"/>
              <a:gd name="T116" fmla="*/ 585 w 918"/>
              <a:gd name="T117" fmla="*/ 760 h 763"/>
              <a:gd name="T118" fmla="*/ 791 w 918"/>
              <a:gd name="T119" fmla="*/ 733 h 763"/>
              <a:gd name="T120" fmla="*/ 799 w 918"/>
              <a:gd name="T121" fmla="*/ 682 h 763"/>
              <a:gd name="T122" fmla="*/ 762 w 918"/>
              <a:gd name="T123" fmla="*/ 590 h 763"/>
              <a:gd name="T124" fmla="*/ 595 w 918"/>
              <a:gd name="T125" fmla="*/ 506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8" h="763">
                <a:moveTo>
                  <a:pt x="893" y="469"/>
                </a:moveTo>
                <a:lnTo>
                  <a:pt x="893" y="469"/>
                </a:lnTo>
                <a:lnTo>
                  <a:pt x="886" y="463"/>
                </a:lnTo>
                <a:lnTo>
                  <a:pt x="875" y="457"/>
                </a:lnTo>
                <a:lnTo>
                  <a:pt x="846" y="443"/>
                </a:lnTo>
                <a:lnTo>
                  <a:pt x="816" y="429"/>
                </a:lnTo>
                <a:lnTo>
                  <a:pt x="791" y="419"/>
                </a:lnTo>
                <a:lnTo>
                  <a:pt x="791" y="419"/>
                </a:lnTo>
                <a:lnTo>
                  <a:pt x="776" y="411"/>
                </a:lnTo>
                <a:lnTo>
                  <a:pt x="772" y="408"/>
                </a:lnTo>
                <a:lnTo>
                  <a:pt x="769" y="404"/>
                </a:lnTo>
                <a:lnTo>
                  <a:pt x="766" y="402"/>
                </a:lnTo>
                <a:lnTo>
                  <a:pt x="765" y="398"/>
                </a:lnTo>
                <a:lnTo>
                  <a:pt x="765" y="391"/>
                </a:lnTo>
                <a:lnTo>
                  <a:pt x="765" y="379"/>
                </a:lnTo>
                <a:lnTo>
                  <a:pt x="765" y="379"/>
                </a:lnTo>
                <a:lnTo>
                  <a:pt x="793" y="375"/>
                </a:lnTo>
                <a:lnTo>
                  <a:pt x="817" y="369"/>
                </a:lnTo>
                <a:lnTo>
                  <a:pt x="840" y="361"/>
                </a:lnTo>
                <a:lnTo>
                  <a:pt x="860" y="351"/>
                </a:lnTo>
                <a:lnTo>
                  <a:pt x="860" y="351"/>
                </a:lnTo>
                <a:lnTo>
                  <a:pt x="852" y="348"/>
                </a:lnTo>
                <a:lnTo>
                  <a:pt x="845" y="343"/>
                </a:lnTo>
                <a:lnTo>
                  <a:pt x="838" y="337"/>
                </a:lnTo>
                <a:lnTo>
                  <a:pt x="832" y="331"/>
                </a:lnTo>
                <a:lnTo>
                  <a:pt x="827" y="322"/>
                </a:lnTo>
                <a:lnTo>
                  <a:pt x="822" y="314"/>
                </a:lnTo>
                <a:lnTo>
                  <a:pt x="818" y="306"/>
                </a:lnTo>
                <a:lnTo>
                  <a:pt x="815" y="296"/>
                </a:lnTo>
                <a:lnTo>
                  <a:pt x="809" y="275"/>
                </a:lnTo>
                <a:lnTo>
                  <a:pt x="806" y="254"/>
                </a:lnTo>
                <a:lnTo>
                  <a:pt x="804" y="232"/>
                </a:lnTo>
                <a:lnTo>
                  <a:pt x="804" y="211"/>
                </a:lnTo>
                <a:lnTo>
                  <a:pt x="804" y="211"/>
                </a:lnTo>
                <a:lnTo>
                  <a:pt x="803" y="200"/>
                </a:lnTo>
                <a:lnTo>
                  <a:pt x="801" y="190"/>
                </a:lnTo>
                <a:lnTo>
                  <a:pt x="800" y="181"/>
                </a:lnTo>
                <a:lnTo>
                  <a:pt x="797" y="171"/>
                </a:lnTo>
                <a:lnTo>
                  <a:pt x="793" y="163"/>
                </a:lnTo>
                <a:lnTo>
                  <a:pt x="788" y="155"/>
                </a:lnTo>
                <a:lnTo>
                  <a:pt x="783" y="148"/>
                </a:lnTo>
                <a:lnTo>
                  <a:pt x="777" y="141"/>
                </a:lnTo>
                <a:lnTo>
                  <a:pt x="771" y="135"/>
                </a:lnTo>
                <a:lnTo>
                  <a:pt x="764" y="130"/>
                </a:lnTo>
                <a:lnTo>
                  <a:pt x="756" y="125"/>
                </a:lnTo>
                <a:lnTo>
                  <a:pt x="747" y="122"/>
                </a:lnTo>
                <a:lnTo>
                  <a:pt x="739" y="118"/>
                </a:lnTo>
                <a:lnTo>
                  <a:pt x="729" y="117"/>
                </a:lnTo>
                <a:lnTo>
                  <a:pt x="718" y="116"/>
                </a:lnTo>
                <a:lnTo>
                  <a:pt x="707" y="114"/>
                </a:lnTo>
                <a:lnTo>
                  <a:pt x="707" y="114"/>
                </a:lnTo>
                <a:lnTo>
                  <a:pt x="693" y="116"/>
                </a:lnTo>
                <a:lnTo>
                  <a:pt x="680" y="118"/>
                </a:lnTo>
                <a:lnTo>
                  <a:pt x="666" y="123"/>
                </a:lnTo>
                <a:lnTo>
                  <a:pt x="656" y="128"/>
                </a:lnTo>
                <a:lnTo>
                  <a:pt x="656" y="128"/>
                </a:lnTo>
                <a:lnTo>
                  <a:pt x="653" y="160"/>
                </a:lnTo>
                <a:lnTo>
                  <a:pt x="650" y="191"/>
                </a:lnTo>
                <a:lnTo>
                  <a:pt x="650" y="191"/>
                </a:lnTo>
                <a:lnTo>
                  <a:pt x="648" y="200"/>
                </a:lnTo>
                <a:lnTo>
                  <a:pt x="648" y="200"/>
                </a:lnTo>
                <a:lnTo>
                  <a:pt x="654" y="208"/>
                </a:lnTo>
                <a:lnTo>
                  <a:pt x="659" y="218"/>
                </a:lnTo>
                <a:lnTo>
                  <a:pt x="662" y="229"/>
                </a:lnTo>
                <a:lnTo>
                  <a:pt x="664" y="241"/>
                </a:lnTo>
                <a:lnTo>
                  <a:pt x="665" y="253"/>
                </a:lnTo>
                <a:lnTo>
                  <a:pt x="665" y="265"/>
                </a:lnTo>
                <a:lnTo>
                  <a:pt x="664" y="278"/>
                </a:lnTo>
                <a:lnTo>
                  <a:pt x="662" y="291"/>
                </a:lnTo>
                <a:lnTo>
                  <a:pt x="662" y="291"/>
                </a:lnTo>
                <a:lnTo>
                  <a:pt x="659" y="303"/>
                </a:lnTo>
                <a:lnTo>
                  <a:pt x="654" y="314"/>
                </a:lnTo>
                <a:lnTo>
                  <a:pt x="650" y="325"/>
                </a:lnTo>
                <a:lnTo>
                  <a:pt x="645" y="334"/>
                </a:lnTo>
                <a:lnTo>
                  <a:pt x="638" y="344"/>
                </a:lnTo>
                <a:lnTo>
                  <a:pt x="630" y="352"/>
                </a:lnTo>
                <a:lnTo>
                  <a:pt x="623" y="360"/>
                </a:lnTo>
                <a:lnTo>
                  <a:pt x="615" y="367"/>
                </a:lnTo>
                <a:lnTo>
                  <a:pt x="615" y="367"/>
                </a:lnTo>
                <a:lnTo>
                  <a:pt x="612" y="373"/>
                </a:lnTo>
                <a:lnTo>
                  <a:pt x="612" y="373"/>
                </a:lnTo>
                <a:lnTo>
                  <a:pt x="632" y="376"/>
                </a:lnTo>
                <a:lnTo>
                  <a:pt x="651" y="379"/>
                </a:lnTo>
                <a:lnTo>
                  <a:pt x="651" y="391"/>
                </a:lnTo>
                <a:lnTo>
                  <a:pt x="651" y="391"/>
                </a:lnTo>
                <a:lnTo>
                  <a:pt x="650" y="398"/>
                </a:lnTo>
                <a:lnTo>
                  <a:pt x="648" y="402"/>
                </a:lnTo>
                <a:lnTo>
                  <a:pt x="647" y="405"/>
                </a:lnTo>
                <a:lnTo>
                  <a:pt x="644" y="408"/>
                </a:lnTo>
                <a:lnTo>
                  <a:pt x="639" y="411"/>
                </a:lnTo>
                <a:lnTo>
                  <a:pt x="633" y="415"/>
                </a:lnTo>
                <a:lnTo>
                  <a:pt x="624" y="419"/>
                </a:lnTo>
                <a:lnTo>
                  <a:pt x="624" y="419"/>
                </a:lnTo>
                <a:lnTo>
                  <a:pt x="593" y="432"/>
                </a:lnTo>
                <a:lnTo>
                  <a:pt x="593" y="461"/>
                </a:lnTo>
                <a:lnTo>
                  <a:pt x="593" y="461"/>
                </a:lnTo>
                <a:lnTo>
                  <a:pt x="600" y="464"/>
                </a:lnTo>
                <a:lnTo>
                  <a:pt x="611" y="469"/>
                </a:lnTo>
                <a:lnTo>
                  <a:pt x="611" y="469"/>
                </a:lnTo>
                <a:lnTo>
                  <a:pt x="664" y="493"/>
                </a:lnTo>
                <a:lnTo>
                  <a:pt x="717" y="517"/>
                </a:lnTo>
                <a:lnTo>
                  <a:pt x="741" y="530"/>
                </a:lnTo>
                <a:lnTo>
                  <a:pt x="762" y="541"/>
                </a:lnTo>
                <a:lnTo>
                  <a:pt x="779" y="552"/>
                </a:lnTo>
                <a:lnTo>
                  <a:pt x="791" y="562"/>
                </a:lnTo>
                <a:lnTo>
                  <a:pt x="791" y="562"/>
                </a:lnTo>
                <a:lnTo>
                  <a:pt x="798" y="570"/>
                </a:lnTo>
                <a:lnTo>
                  <a:pt x="798" y="570"/>
                </a:lnTo>
                <a:lnTo>
                  <a:pt x="839" y="566"/>
                </a:lnTo>
                <a:lnTo>
                  <a:pt x="871" y="563"/>
                </a:lnTo>
                <a:lnTo>
                  <a:pt x="895" y="558"/>
                </a:lnTo>
                <a:lnTo>
                  <a:pt x="910" y="554"/>
                </a:lnTo>
                <a:lnTo>
                  <a:pt x="910" y="554"/>
                </a:lnTo>
                <a:lnTo>
                  <a:pt x="913" y="553"/>
                </a:lnTo>
                <a:lnTo>
                  <a:pt x="916" y="551"/>
                </a:lnTo>
                <a:lnTo>
                  <a:pt x="918" y="548"/>
                </a:lnTo>
                <a:lnTo>
                  <a:pt x="918" y="545"/>
                </a:lnTo>
                <a:lnTo>
                  <a:pt x="918" y="545"/>
                </a:lnTo>
                <a:lnTo>
                  <a:pt x="917" y="534"/>
                </a:lnTo>
                <a:lnTo>
                  <a:pt x="912" y="512"/>
                </a:lnTo>
                <a:lnTo>
                  <a:pt x="910" y="499"/>
                </a:lnTo>
                <a:lnTo>
                  <a:pt x="905" y="488"/>
                </a:lnTo>
                <a:lnTo>
                  <a:pt x="899" y="477"/>
                </a:lnTo>
                <a:lnTo>
                  <a:pt x="893" y="469"/>
                </a:lnTo>
                <a:lnTo>
                  <a:pt x="893" y="469"/>
                </a:lnTo>
                <a:close/>
                <a:moveTo>
                  <a:pt x="128" y="562"/>
                </a:moveTo>
                <a:lnTo>
                  <a:pt x="128" y="562"/>
                </a:lnTo>
                <a:lnTo>
                  <a:pt x="136" y="556"/>
                </a:lnTo>
                <a:lnTo>
                  <a:pt x="146" y="548"/>
                </a:lnTo>
                <a:lnTo>
                  <a:pt x="170" y="534"/>
                </a:lnTo>
                <a:lnTo>
                  <a:pt x="199" y="518"/>
                </a:lnTo>
                <a:lnTo>
                  <a:pt x="230" y="504"/>
                </a:lnTo>
                <a:lnTo>
                  <a:pt x="284" y="480"/>
                </a:lnTo>
                <a:lnTo>
                  <a:pt x="309" y="469"/>
                </a:lnTo>
                <a:lnTo>
                  <a:pt x="309" y="469"/>
                </a:lnTo>
                <a:lnTo>
                  <a:pt x="319" y="464"/>
                </a:lnTo>
                <a:lnTo>
                  <a:pt x="325" y="461"/>
                </a:lnTo>
                <a:lnTo>
                  <a:pt x="325" y="432"/>
                </a:lnTo>
                <a:lnTo>
                  <a:pt x="325" y="432"/>
                </a:lnTo>
                <a:lnTo>
                  <a:pt x="294" y="419"/>
                </a:lnTo>
                <a:lnTo>
                  <a:pt x="294" y="419"/>
                </a:lnTo>
                <a:lnTo>
                  <a:pt x="280" y="411"/>
                </a:lnTo>
                <a:lnTo>
                  <a:pt x="275" y="408"/>
                </a:lnTo>
                <a:lnTo>
                  <a:pt x="271" y="404"/>
                </a:lnTo>
                <a:lnTo>
                  <a:pt x="270" y="402"/>
                </a:lnTo>
                <a:lnTo>
                  <a:pt x="269" y="398"/>
                </a:lnTo>
                <a:lnTo>
                  <a:pt x="268" y="391"/>
                </a:lnTo>
                <a:lnTo>
                  <a:pt x="268" y="391"/>
                </a:lnTo>
                <a:lnTo>
                  <a:pt x="268" y="363"/>
                </a:lnTo>
                <a:lnTo>
                  <a:pt x="268" y="363"/>
                </a:lnTo>
                <a:lnTo>
                  <a:pt x="271" y="358"/>
                </a:lnTo>
                <a:lnTo>
                  <a:pt x="274" y="354"/>
                </a:lnTo>
                <a:lnTo>
                  <a:pt x="278" y="340"/>
                </a:lnTo>
                <a:lnTo>
                  <a:pt x="278" y="340"/>
                </a:lnTo>
                <a:lnTo>
                  <a:pt x="271" y="330"/>
                </a:lnTo>
                <a:lnTo>
                  <a:pt x="265" y="318"/>
                </a:lnTo>
                <a:lnTo>
                  <a:pt x="260" y="304"/>
                </a:lnTo>
                <a:lnTo>
                  <a:pt x="257" y="291"/>
                </a:lnTo>
                <a:lnTo>
                  <a:pt x="257" y="291"/>
                </a:lnTo>
                <a:lnTo>
                  <a:pt x="254" y="278"/>
                </a:lnTo>
                <a:lnTo>
                  <a:pt x="253" y="265"/>
                </a:lnTo>
                <a:lnTo>
                  <a:pt x="253" y="253"/>
                </a:lnTo>
                <a:lnTo>
                  <a:pt x="254" y="241"/>
                </a:lnTo>
                <a:lnTo>
                  <a:pt x="256" y="229"/>
                </a:lnTo>
                <a:lnTo>
                  <a:pt x="259" y="218"/>
                </a:lnTo>
                <a:lnTo>
                  <a:pt x="264" y="208"/>
                </a:lnTo>
                <a:lnTo>
                  <a:pt x="269" y="200"/>
                </a:lnTo>
                <a:lnTo>
                  <a:pt x="269" y="200"/>
                </a:lnTo>
                <a:lnTo>
                  <a:pt x="266" y="166"/>
                </a:lnTo>
                <a:lnTo>
                  <a:pt x="264" y="128"/>
                </a:lnTo>
                <a:lnTo>
                  <a:pt x="264" y="128"/>
                </a:lnTo>
                <a:lnTo>
                  <a:pt x="260" y="125"/>
                </a:lnTo>
                <a:lnTo>
                  <a:pt x="256" y="123"/>
                </a:lnTo>
                <a:lnTo>
                  <a:pt x="245" y="118"/>
                </a:lnTo>
                <a:lnTo>
                  <a:pt x="229" y="116"/>
                </a:lnTo>
                <a:lnTo>
                  <a:pt x="211" y="114"/>
                </a:lnTo>
                <a:lnTo>
                  <a:pt x="211" y="114"/>
                </a:lnTo>
                <a:lnTo>
                  <a:pt x="197" y="116"/>
                </a:lnTo>
                <a:lnTo>
                  <a:pt x="182" y="118"/>
                </a:lnTo>
                <a:lnTo>
                  <a:pt x="170" y="120"/>
                </a:lnTo>
                <a:lnTo>
                  <a:pt x="158" y="124"/>
                </a:lnTo>
                <a:lnTo>
                  <a:pt x="141" y="131"/>
                </a:lnTo>
                <a:lnTo>
                  <a:pt x="134" y="134"/>
                </a:lnTo>
                <a:lnTo>
                  <a:pt x="134" y="134"/>
                </a:lnTo>
                <a:lnTo>
                  <a:pt x="131" y="137"/>
                </a:lnTo>
                <a:lnTo>
                  <a:pt x="124" y="148"/>
                </a:lnTo>
                <a:lnTo>
                  <a:pt x="121" y="156"/>
                </a:lnTo>
                <a:lnTo>
                  <a:pt x="118" y="166"/>
                </a:lnTo>
                <a:lnTo>
                  <a:pt x="116" y="178"/>
                </a:lnTo>
                <a:lnTo>
                  <a:pt x="115" y="191"/>
                </a:lnTo>
                <a:lnTo>
                  <a:pt x="115" y="191"/>
                </a:lnTo>
                <a:lnTo>
                  <a:pt x="116" y="215"/>
                </a:lnTo>
                <a:lnTo>
                  <a:pt x="118" y="232"/>
                </a:lnTo>
                <a:lnTo>
                  <a:pt x="119" y="244"/>
                </a:lnTo>
                <a:lnTo>
                  <a:pt x="119" y="244"/>
                </a:lnTo>
                <a:lnTo>
                  <a:pt x="117" y="245"/>
                </a:lnTo>
                <a:lnTo>
                  <a:pt x="115" y="248"/>
                </a:lnTo>
                <a:lnTo>
                  <a:pt x="112" y="253"/>
                </a:lnTo>
                <a:lnTo>
                  <a:pt x="110" y="257"/>
                </a:lnTo>
                <a:lnTo>
                  <a:pt x="110" y="263"/>
                </a:lnTo>
                <a:lnTo>
                  <a:pt x="109" y="269"/>
                </a:lnTo>
                <a:lnTo>
                  <a:pt x="110" y="277"/>
                </a:lnTo>
                <a:lnTo>
                  <a:pt x="111" y="284"/>
                </a:lnTo>
                <a:lnTo>
                  <a:pt x="111" y="284"/>
                </a:lnTo>
                <a:lnTo>
                  <a:pt x="112" y="291"/>
                </a:lnTo>
                <a:lnTo>
                  <a:pt x="116" y="298"/>
                </a:lnTo>
                <a:lnTo>
                  <a:pt x="118" y="303"/>
                </a:lnTo>
                <a:lnTo>
                  <a:pt x="122" y="308"/>
                </a:lnTo>
                <a:lnTo>
                  <a:pt x="127" y="313"/>
                </a:lnTo>
                <a:lnTo>
                  <a:pt x="130" y="315"/>
                </a:lnTo>
                <a:lnTo>
                  <a:pt x="134" y="316"/>
                </a:lnTo>
                <a:lnTo>
                  <a:pt x="137" y="316"/>
                </a:lnTo>
                <a:lnTo>
                  <a:pt x="137" y="316"/>
                </a:lnTo>
                <a:lnTo>
                  <a:pt x="141" y="336"/>
                </a:lnTo>
                <a:lnTo>
                  <a:pt x="147" y="351"/>
                </a:lnTo>
                <a:lnTo>
                  <a:pt x="150" y="358"/>
                </a:lnTo>
                <a:lnTo>
                  <a:pt x="153" y="363"/>
                </a:lnTo>
                <a:lnTo>
                  <a:pt x="153" y="363"/>
                </a:lnTo>
                <a:lnTo>
                  <a:pt x="153" y="391"/>
                </a:lnTo>
                <a:lnTo>
                  <a:pt x="153" y="391"/>
                </a:lnTo>
                <a:lnTo>
                  <a:pt x="153" y="398"/>
                </a:lnTo>
                <a:lnTo>
                  <a:pt x="152" y="402"/>
                </a:lnTo>
                <a:lnTo>
                  <a:pt x="150" y="405"/>
                </a:lnTo>
                <a:lnTo>
                  <a:pt x="146" y="408"/>
                </a:lnTo>
                <a:lnTo>
                  <a:pt x="142" y="411"/>
                </a:lnTo>
                <a:lnTo>
                  <a:pt x="135" y="415"/>
                </a:lnTo>
                <a:lnTo>
                  <a:pt x="128" y="419"/>
                </a:lnTo>
                <a:lnTo>
                  <a:pt x="128" y="419"/>
                </a:lnTo>
                <a:lnTo>
                  <a:pt x="103" y="428"/>
                </a:lnTo>
                <a:lnTo>
                  <a:pt x="72" y="443"/>
                </a:lnTo>
                <a:lnTo>
                  <a:pt x="43" y="457"/>
                </a:lnTo>
                <a:lnTo>
                  <a:pt x="33" y="463"/>
                </a:lnTo>
                <a:lnTo>
                  <a:pt x="25" y="469"/>
                </a:lnTo>
                <a:lnTo>
                  <a:pt x="25" y="469"/>
                </a:lnTo>
                <a:lnTo>
                  <a:pt x="19" y="477"/>
                </a:lnTo>
                <a:lnTo>
                  <a:pt x="13" y="488"/>
                </a:lnTo>
                <a:lnTo>
                  <a:pt x="9" y="499"/>
                </a:lnTo>
                <a:lnTo>
                  <a:pt x="6" y="512"/>
                </a:lnTo>
                <a:lnTo>
                  <a:pt x="1" y="534"/>
                </a:lnTo>
                <a:lnTo>
                  <a:pt x="0" y="545"/>
                </a:lnTo>
                <a:lnTo>
                  <a:pt x="0" y="545"/>
                </a:lnTo>
                <a:lnTo>
                  <a:pt x="0" y="548"/>
                </a:lnTo>
                <a:lnTo>
                  <a:pt x="2" y="551"/>
                </a:lnTo>
                <a:lnTo>
                  <a:pt x="5" y="553"/>
                </a:lnTo>
                <a:lnTo>
                  <a:pt x="9" y="554"/>
                </a:lnTo>
                <a:lnTo>
                  <a:pt x="9" y="554"/>
                </a:lnTo>
                <a:lnTo>
                  <a:pt x="23" y="558"/>
                </a:lnTo>
                <a:lnTo>
                  <a:pt x="47" y="563"/>
                </a:lnTo>
                <a:lnTo>
                  <a:pt x="80" y="566"/>
                </a:lnTo>
                <a:lnTo>
                  <a:pt x="121" y="570"/>
                </a:lnTo>
                <a:lnTo>
                  <a:pt x="121" y="570"/>
                </a:lnTo>
                <a:lnTo>
                  <a:pt x="128" y="562"/>
                </a:lnTo>
                <a:lnTo>
                  <a:pt x="128" y="562"/>
                </a:lnTo>
                <a:close/>
                <a:moveTo>
                  <a:pt x="595" y="506"/>
                </a:moveTo>
                <a:lnTo>
                  <a:pt x="595" y="506"/>
                </a:lnTo>
                <a:lnTo>
                  <a:pt x="582" y="500"/>
                </a:lnTo>
                <a:lnTo>
                  <a:pt x="571" y="494"/>
                </a:lnTo>
                <a:lnTo>
                  <a:pt x="564" y="489"/>
                </a:lnTo>
                <a:lnTo>
                  <a:pt x="559" y="483"/>
                </a:lnTo>
                <a:lnTo>
                  <a:pt x="556" y="479"/>
                </a:lnTo>
                <a:lnTo>
                  <a:pt x="554" y="473"/>
                </a:lnTo>
                <a:lnTo>
                  <a:pt x="553" y="467"/>
                </a:lnTo>
                <a:lnTo>
                  <a:pt x="553" y="462"/>
                </a:lnTo>
                <a:lnTo>
                  <a:pt x="553" y="462"/>
                </a:lnTo>
                <a:lnTo>
                  <a:pt x="553" y="414"/>
                </a:lnTo>
                <a:lnTo>
                  <a:pt x="553" y="414"/>
                </a:lnTo>
                <a:lnTo>
                  <a:pt x="559" y="405"/>
                </a:lnTo>
                <a:lnTo>
                  <a:pt x="564" y="394"/>
                </a:lnTo>
                <a:lnTo>
                  <a:pt x="569" y="382"/>
                </a:lnTo>
                <a:lnTo>
                  <a:pt x="572" y="369"/>
                </a:lnTo>
                <a:lnTo>
                  <a:pt x="577" y="346"/>
                </a:lnTo>
                <a:lnTo>
                  <a:pt x="580" y="336"/>
                </a:lnTo>
                <a:lnTo>
                  <a:pt x="580" y="336"/>
                </a:lnTo>
                <a:lnTo>
                  <a:pt x="585" y="336"/>
                </a:lnTo>
                <a:lnTo>
                  <a:pt x="591" y="333"/>
                </a:lnTo>
                <a:lnTo>
                  <a:pt x="598" y="330"/>
                </a:lnTo>
                <a:lnTo>
                  <a:pt x="604" y="324"/>
                </a:lnTo>
                <a:lnTo>
                  <a:pt x="610" y="315"/>
                </a:lnTo>
                <a:lnTo>
                  <a:pt x="615" y="306"/>
                </a:lnTo>
                <a:lnTo>
                  <a:pt x="619" y="295"/>
                </a:lnTo>
                <a:lnTo>
                  <a:pt x="623" y="283"/>
                </a:lnTo>
                <a:lnTo>
                  <a:pt x="623" y="283"/>
                </a:lnTo>
                <a:lnTo>
                  <a:pt x="625" y="271"/>
                </a:lnTo>
                <a:lnTo>
                  <a:pt x="625" y="259"/>
                </a:lnTo>
                <a:lnTo>
                  <a:pt x="625" y="248"/>
                </a:lnTo>
                <a:lnTo>
                  <a:pt x="623" y="238"/>
                </a:lnTo>
                <a:lnTo>
                  <a:pt x="621" y="230"/>
                </a:lnTo>
                <a:lnTo>
                  <a:pt x="617" y="223"/>
                </a:lnTo>
                <a:lnTo>
                  <a:pt x="612" y="218"/>
                </a:lnTo>
                <a:lnTo>
                  <a:pt x="607" y="215"/>
                </a:lnTo>
                <a:lnTo>
                  <a:pt x="607" y="215"/>
                </a:lnTo>
                <a:lnTo>
                  <a:pt x="609" y="203"/>
                </a:lnTo>
                <a:lnTo>
                  <a:pt x="611" y="176"/>
                </a:lnTo>
                <a:lnTo>
                  <a:pt x="615" y="141"/>
                </a:lnTo>
                <a:lnTo>
                  <a:pt x="616" y="112"/>
                </a:lnTo>
                <a:lnTo>
                  <a:pt x="616" y="112"/>
                </a:lnTo>
                <a:lnTo>
                  <a:pt x="615" y="94"/>
                </a:lnTo>
                <a:lnTo>
                  <a:pt x="612" y="80"/>
                </a:lnTo>
                <a:lnTo>
                  <a:pt x="607" y="65"/>
                </a:lnTo>
                <a:lnTo>
                  <a:pt x="601" y="54"/>
                </a:lnTo>
                <a:lnTo>
                  <a:pt x="597" y="50"/>
                </a:lnTo>
                <a:lnTo>
                  <a:pt x="593" y="45"/>
                </a:lnTo>
                <a:lnTo>
                  <a:pt x="587" y="41"/>
                </a:lnTo>
                <a:lnTo>
                  <a:pt x="582" y="38"/>
                </a:lnTo>
                <a:lnTo>
                  <a:pt x="576" y="35"/>
                </a:lnTo>
                <a:lnTo>
                  <a:pt x="569" y="34"/>
                </a:lnTo>
                <a:lnTo>
                  <a:pt x="562" y="33"/>
                </a:lnTo>
                <a:lnTo>
                  <a:pt x="553" y="32"/>
                </a:lnTo>
                <a:lnTo>
                  <a:pt x="553" y="32"/>
                </a:lnTo>
                <a:lnTo>
                  <a:pt x="548" y="25"/>
                </a:lnTo>
                <a:lnTo>
                  <a:pt x="542" y="19"/>
                </a:lnTo>
                <a:lnTo>
                  <a:pt x="535" y="13"/>
                </a:lnTo>
                <a:lnTo>
                  <a:pt x="527" y="9"/>
                </a:lnTo>
                <a:lnTo>
                  <a:pt x="516" y="5"/>
                </a:lnTo>
                <a:lnTo>
                  <a:pt x="503" y="3"/>
                </a:lnTo>
                <a:lnTo>
                  <a:pt x="487" y="0"/>
                </a:lnTo>
                <a:lnTo>
                  <a:pt x="469" y="0"/>
                </a:lnTo>
                <a:lnTo>
                  <a:pt x="469" y="0"/>
                </a:lnTo>
                <a:lnTo>
                  <a:pt x="458" y="0"/>
                </a:lnTo>
                <a:lnTo>
                  <a:pt x="450" y="1"/>
                </a:lnTo>
                <a:lnTo>
                  <a:pt x="431" y="5"/>
                </a:lnTo>
                <a:lnTo>
                  <a:pt x="416" y="10"/>
                </a:lnTo>
                <a:lnTo>
                  <a:pt x="400" y="16"/>
                </a:lnTo>
                <a:lnTo>
                  <a:pt x="386" y="22"/>
                </a:lnTo>
                <a:lnTo>
                  <a:pt x="370" y="27"/>
                </a:lnTo>
                <a:lnTo>
                  <a:pt x="353" y="30"/>
                </a:lnTo>
                <a:lnTo>
                  <a:pt x="344" y="32"/>
                </a:lnTo>
                <a:lnTo>
                  <a:pt x="334" y="32"/>
                </a:lnTo>
                <a:lnTo>
                  <a:pt x="334" y="32"/>
                </a:lnTo>
                <a:lnTo>
                  <a:pt x="330" y="33"/>
                </a:lnTo>
                <a:lnTo>
                  <a:pt x="327" y="34"/>
                </a:lnTo>
                <a:lnTo>
                  <a:pt x="323" y="36"/>
                </a:lnTo>
                <a:lnTo>
                  <a:pt x="319" y="39"/>
                </a:lnTo>
                <a:lnTo>
                  <a:pt x="315" y="46"/>
                </a:lnTo>
                <a:lnTo>
                  <a:pt x="310" y="56"/>
                </a:lnTo>
                <a:lnTo>
                  <a:pt x="307" y="68"/>
                </a:lnTo>
                <a:lnTo>
                  <a:pt x="305" y="81"/>
                </a:lnTo>
                <a:lnTo>
                  <a:pt x="304" y="95"/>
                </a:lnTo>
                <a:lnTo>
                  <a:pt x="304" y="111"/>
                </a:lnTo>
                <a:lnTo>
                  <a:pt x="304" y="111"/>
                </a:lnTo>
                <a:lnTo>
                  <a:pt x="305" y="146"/>
                </a:lnTo>
                <a:lnTo>
                  <a:pt x="307" y="179"/>
                </a:lnTo>
                <a:lnTo>
                  <a:pt x="311" y="215"/>
                </a:lnTo>
                <a:lnTo>
                  <a:pt x="311" y="215"/>
                </a:lnTo>
                <a:lnTo>
                  <a:pt x="306" y="218"/>
                </a:lnTo>
                <a:lnTo>
                  <a:pt x="301" y="223"/>
                </a:lnTo>
                <a:lnTo>
                  <a:pt x="298" y="230"/>
                </a:lnTo>
                <a:lnTo>
                  <a:pt x="295" y="238"/>
                </a:lnTo>
                <a:lnTo>
                  <a:pt x="293" y="248"/>
                </a:lnTo>
                <a:lnTo>
                  <a:pt x="293" y="259"/>
                </a:lnTo>
                <a:lnTo>
                  <a:pt x="293" y="271"/>
                </a:lnTo>
                <a:lnTo>
                  <a:pt x="295" y="283"/>
                </a:lnTo>
                <a:lnTo>
                  <a:pt x="295" y="283"/>
                </a:lnTo>
                <a:lnTo>
                  <a:pt x="299" y="295"/>
                </a:lnTo>
                <a:lnTo>
                  <a:pt x="304" y="306"/>
                </a:lnTo>
                <a:lnTo>
                  <a:pt x="309" y="315"/>
                </a:lnTo>
                <a:lnTo>
                  <a:pt x="315" y="324"/>
                </a:lnTo>
                <a:lnTo>
                  <a:pt x="321" y="330"/>
                </a:lnTo>
                <a:lnTo>
                  <a:pt x="328" y="333"/>
                </a:lnTo>
                <a:lnTo>
                  <a:pt x="334" y="336"/>
                </a:lnTo>
                <a:lnTo>
                  <a:pt x="339" y="336"/>
                </a:lnTo>
                <a:lnTo>
                  <a:pt x="339" y="336"/>
                </a:lnTo>
                <a:lnTo>
                  <a:pt x="341" y="346"/>
                </a:lnTo>
                <a:lnTo>
                  <a:pt x="346" y="369"/>
                </a:lnTo>
                <a:lnTo>
                  <a:pt x="350" y="382"/>
                </a:lnTo>
                <a:lnTo>
                  <a:pt x="354" y="394"/>
                </a:lnTo>
                <a:lnTo>
                  <a:pt x="359" y="405"/>
                </a:lnTo>
                <a:lnTo>
                  <a:pt x="365" y="414"/>
                </a:lnTo>
                <a:lnTo>
                  <a:pt x="365" y="414"/>
                </a:lnTo>
                <a:lnTo>
                  <a:pt x="365" y="462"/>
                </a:lnTo>
                <a:lnTo>
                  <a:pt x="365" y="462"/>
                </a:lnTo>
                <a:lnTo>
                  <a:pt x="365" y="467"/>
                </a:lnTo>
                <a:lnTo>
                  <a:pt x="364" y="473"/>
                </a:lnTo>
                <a:lnTo>
                  <a:pt x="363" y="479"/>
                </a:lnTo>
                <a:lnTo>
                  <a:pt x="359" y="483"/>
                </a:lnTo>
                <a:lnTo>
                  <a:pt x="354" y="489"/>
                </a:lnTo>
                <a:lnTo>
                  <a:pt x="347" y="494"/>
                </a:lnTo>
                <a:lnTo>
                  <a:pt x="336" y="500"/>
                </a:lnTo>
                <a:lnTo>
                  <a:pt x="323" y="506"/>
                </a:lnTo>
                <a:lnTo>
                  <a:pt x="323" y="506"/>
                </a:lnTo>
                <a:lnTo>
                  <a:pt x="283" y="523"/>
                </a:lnTo>
                <a:lnTo>
                  <a:pt x="233" y="547"/>
                </a:lnTo>
                <a:lnTo>
                  <a:pt x="207" y="559"/>
                </a:lnTo>
                <a:lnTo>
                  <a:pt x="186" y="571"/>
                </a:lnTo>
                <a:lnTo>
                  <a:pt x="168" y="582"/>
                </a:lnTo>
                <a:lnTo>
                  <a:pt x="157" y="590"/>
                </a:lnTo>
                <a:lnTo>
                  <a:pt x="157" y="590"/>
                </a:lnTo>
                <a:lnTo>
                  <a:pt x="151" y="596"/>
                </a:lnTo>
                <a:lnTo>
                  <a:pt x="146" y="605"/>
                </a:lnTo>
                <a:lnTo>
                  <a:pt x="141" y="613"/>
                </a:lnTo>
                <a:lnTo>
                  <a:pt x="136" y="622"/>
                </a:lnTo>
                <a:lnTo>
                  <a:pt x="129" y="642"/>
                </a:lnTo>
                <a:lnTo>
                  <a:pt x="124" y="661"/>
                </a:lnTo>
                <a:lnTo>
                  <a:pt x="119" y="682"/>
                </a:lnTo>
                <a:lnTo>
                  <a:pt x="117" y="699"/>
                </a:lnTo>
                <a:lnTo>
                  <a:pt x="115" y="718"/>
                </a:lnTo>
                <a:lnTo>
                  <a:pt x="115" y="718"/>
                </a:lnTo>
                <a:lnTo>
                  <a:pt x="116" y="723"/>
                </a:lnTo>
                <a:lnTo>
                  <a:pt x="118" y="727"/>
                </a:lnTo>
                <a:lnTo>
                  <a:pt x="122" y="731"/>
                </a:lnTo>
                <a:lnTo>
                  <a:pt x="128" y="733"/>
                </a:lnTo>
                <a:lnTo>
                  <a:pt x="128" y="733"/>
                </a:lnTo>
                <a:lnTo>
                  <a:pt x="145" y="737"/>
                </a:lnTo>
                <a:lnTo>
                  <a:pt x="168" y="742"/>
                </a:lnTo>
                <a:lnTo>
                  <a:pt x="199" y="747"/>
                </a:lnTo>
                <a:lnTo>
                  <a:pt x="236" y="751"/>
                </a:lnTo>
                <a:lnTo>
                  <a:pt x="281" y="756"/>
                </a:lnTo>
                <a:lnTo>
                  <a:pt x="334" y="760"/>
                </a:lnTo>
                <a:lnTo>
                  <a:pt x="393" y="762"/>
                </a:lnTo>
                <a:lnTo>
                  <a:pt x="459" y="763"/>
                </a:lnTo>
                <a:lnTo>
                  <a:pt x="459" y="763"/>
                </a:lnTo>
                <a:lnTo>
                  <a:pt x="525" y="762"/>
                </a:lnTo>
                <a:lnTo>
                  <a:pt x="585" y="760"/>
                </a:lnTo>
                <a:lnTo>
                  <a:pt x="638" y="756"/>
                </a:lnTo>
                <a:lnTo>
                  <a:pt x="682" y="751"/>
                </a:lnTo>
                <a:lnTo>
                  <a:pt x="719" y="747"/>
                </a:lnTo>
                <a:lnTo>
                  <a:pt x="751" y="742"/>
                </a:lnTo>
                <a:lnTo>
                  <a:pt x="774" y="737"/>
                </a:lnTo>
                <a:lnTo>
                  <a:pt x="791" y="733"/>
                </a:lnTo>
                <a:lnTo>
                  <a:pt x="791" y="733"/>
                </a:lnTo>
                <a:lnTo>
                  <a:pt x="797" y="731"/>
                </a:lnTo>
                <a:lnTo>
                  <a:pt x="800" y="727"/>
                </a:lnTo>
                <a:lnTo>
                  <a:pt x="803" y="723"/>
                </a:lnTo>
                <a:lnTo>
                  <a:pt x="804" y="718"/>
                </a:lnTo>
                <a:lnTo>
                  <a:pt x="804" y="718"/>
                </a:lnTo>
                <a:lnTo>
                  <a:pt x="801" y="699"/>
                </a:lnTo>
                <a:lnTo>
                  <a:pt x="799" y="682"/>
                </a:lnTo>
                <a:lnTo>
                  <a:pt x="794" y="661"/>
                </a:lnTo>
                <a:lnTo>
                  <a:pt x="789" y="642"/>
                </a:lnTo>
                <a:lnTo>
                  <a:pt x="782" y="622"/>
                </a:lnTo>
                <a:lnTo>
                  <a:pt x="777" y="613"/>
                </a:lnTo>
                <a:lnTo>
                  <a:pt x="772" y="605"/>
                </a:lnTo>
                <a:lnTo>
                  <a:pt x="768" y="596"/>
                </a:lnTo>
                <a:lnTo>
                  <a:pt x="762" y="590"/>
                </a:lnTo>
                <a:lnTo>
                  <a:pt x="762" y="590"/>
                </a:lnTo>
                <a:lnTo>
                  <a:pt x="751" y="582"/>
                </a:lnTo>
                <a:lnTo>
                  <a:pt x="733" y="571"/>
                </a:lnTo>
                <a:lnTo>
                  <a:pt x="711" y="559"/>
                </a:lnTo>
                <a:lnTo>
                  <a:pt x="686" y="547"/>
                </a:lnTo>
                <a:lnTo>
                  <a:pt x="635" y="524"/>
                </a:lnTo>
                <a:lnTo>
                  <a:pt x="595" y="506"/>
                </a:lnTo>
                <a:lnTo>
                  <a:pt x="595" y="506"/>
                </a:lnTo>
                <a:close/>
              </a:path>
            </a:pathLst>
          </a:custGeom>
          <a:solidFill>
            <a:srgbClr val="81BD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Freeform 8"/>
          <p:cNvSpPr>
            <a:spLocks/>
          </p:cNvSpPr>
          <p:nvPr/>
        </p:nvSpPr>
        <p:spPr bwMode="auto">
          <a:xfrm>
            <a:off x="620127" y="2654739"/>
            <a:ext cx="1154312" cy="1273537"/>
          </a:xfrm>
          <a:custGeom>
            <a:avLst/>
            <a:gdLst>
              <a:gd name="T0" fmla="*/ 1116 w 1278"/>
              <a:gd name="T1" fmla="*/ 1410 h 1410"/>
              <a:gd name="T2" fmla="*/ 1098 w 1278"/>
              <a:gd name="T3" fmla="*/ 1356 h 1410"/>
              <a:gd name="T4" fmla="*/ 1078 w 1278"/>
              <a:gd name="T5" fmla="*/ 1322 h 1410"/>
              <a:gd name="T6" fmla="*/ 1064 w 1278"/>
              <a:gd name="T7" fmla="*/ 1330 h 1410"/>
              <a:gd name="T8" fmla="*/ 1062 w 1278"/>
              <a:gd name="T9" fmla="*/ 1410 h 1410"/>
              <a:gd name="T10" fmla="*/ 0 w 1278"/>
              <a:gd name="T11" fmla="*/ 1326 h 1410"/>
              <a:gd name="T12" fmla="*/ 28 w 1278"/>
              <a:gd name="T13" fmla="*/ 1262 h 1410"/>
              <a:gd name="T14" fmla="*/ 64 w 1278"/>
              <a:gd name="T15" fmla="*/ 1124 h 1410"/>
              <a:gd name="T16" fmla="*/ 100 w 1278"/>
              <a:gd name="T17" fmla="*/ 952 h 1410"/>
              <a:gd name="T18" fmla="*/ 132 w 1278"/>
              <a:gd name="T19" fmla="*/ 862 h 1410"/>
              <a:gd name="T20" fmla="*/ 162 w 1278"/>
              <a:gd name="T21" fmla="*/ 810 h 1410"/>
              <a:gd name="T22" fmla="*/ 212 w 1278"/>
              <a:gd name="T23" fmla="*/ 762 h 1410"/>
              <a:gd name="T24" fmla="*/ 272 w 1278"/>
              <a:gd name="T25" fmla="*/ 730 h 1410"/>
              <a:gd name="T26" fmla="*/ 402 w 1278"/>
              <a:gd name="T27" fmla="*/ 672 h 1410"/>
              <a:gd name="T28" fmla="*/ 462 w 1278"/>
              <a:gd name="T29" fmla="*/ 630 h 1410"/>
              <a:gd name="T30" fmla="*/ 482 w 1278"/>
              <a:gd name="T31" fmla="*/ 588 h 1410"/>
              <a:gd name="T32" fmla="*/ 474 w 1278"/>
              <a:gd name="T33" fmla="*/ 528 h 1410"/>
              <a:gd name="T34" fmla="*/ 450 w 1278"/>
              <a:gd name="T35" fmla="*/ 462 h 1410"/>
              <a:gd name="T36" fmla="*/ 438 w 1278"/>
              <a:gd name="T37" fmla="*/ 462 h 1410"/>
              <a:gd name="T38" fmla="*/ 420 w 1278"/>
              <a:gd name="T39" fmla="*/ 468 h 1410"/>
              <a:gd name="T40" fmla="*/ 402 w 1278"/>
              <a:gd name="T41" fmla="*/ 382 h 1410"/>
              <a:gd name="T42" fmla="*/ 382 w 1278"/>
              <a:gd name="T43" fmla="*/ 322 h 1410"/>
              <a:gd name="T44" fmla="*/ 378 w 1278"/>
              <a:gd name="T45" fmla="*/ 290 h 1410"/>
              <a:gd name="T46" fmla="*/ 382 w 1278"/>
              <a:gd name="T47" fmla="*/ 234 h 1410"/>
              <a:gd name="T48" fmla="*/ 372 w 1278"/>
              <a:gd name="T49" fmla="*/ 162 h 1410"/>
              <a:gd name="T50" fmla="*/ 398 w 1278"/>
              <a:gd name="T51" fmla="*/ 108 h 1410"/>
              <a:gd name="T52" fmla="*/ 432 w 1278"/>
              <a:gd name="T53" fmla="*/ 66 h 1410"/>
              <a:gd name="T54" fmla="*/ 450 w 1278"/>
              <a:gd name="T55" fmla="*/ 36 h 1410"/>
              <a:gd name="T56" fmla="*/ 464 w 1278"/>
              <a:gd name="T57" fmla="*/ 26 h 1410"/>
              <a:gd name="T58" fmla="*/ 552 w 1278"/>
              <a:gd name="T59" fmla="*/ 2 h 1410"/>
              <a:gd name="T60" fmla="*/ 582 w 1278"/>
              <a:gd name="T61" fmla="*/ 0 h 1410"/>
              <a:gd name="T62" fmla="*/ 604 w 1278"/>
              <a:gd name="T63" fmla="*/ 14 h 1410"/>
              <a:gd name="T64" fmla="*/ 652 w 1278"/>
              <a:gd name="T65" fmla="*/ 24 h 1410"/>
              <a:gd name="T66" fmla="*/ 724 w 1278"/>
              <a:gd name="T67" fmla="*/ 36 h 1410"/>
              <a:gd name="T68" fmla="*/ 750 w 1278"/>
              <a:gd name="T69" fmla="*/ 48 h 1410"/>
              <a:gd name="T70" fmla="*/ 738 w 1278"/>
              <a:gd name="T71" fmla="*/ 46 h 1410"/>
              <a:gd name="T72" fmla="*/ 744 w 1278"/>
              <a:gd name="T73" fmla="*/ 66 h 1410"/>
              <a:gd name="T74" fmla="*/ 770 w 1278"/>
              <a:gd name="T75" fmla="*/ 88 h 1410"/>
              <a:gd name="T76" fmla="*/ 794 w 1278"/>
              <a:gd name="T77" fmla="*/ 110 h 1410"/>
              <a:gd name="T78" fmla="*/ 800 w 1278"/>
              <a:gd name="T79" fmla="*/ 138 h 1410"/>
              <a:gd name="T80" fmla="*/ 822 w 1278"/>
              <a:gd name="T81" fmla="*/ 168 h 1410"/>
              <a:gd name="T82" fmla="*/ 812 w 1278"/>
              <a:gd name="T83" fmla="*/ 222 h 1410"/>
              <a:gd name="T84" fmla="*/ 816 w 1278"/>
              <a:gd name="T85" fmla="*/ 304 h 1410"/>
              <a:gd name="T86" fmla="*/ 810 w 1278"/>
              <a:gd name="T87" fmla="*/ 384 h 1410"/>
              <a:gd name="T88" fmla="*/ 790 w 1278"/>
              <a:gd name="T89" fmla="*/ 428 h 1410"/>
              <a:gd name="T90" fmla="*/ 748 w 1278"/>
              <a:gd name="T91" fmla="*/ 518 h 1410"/>
              <a:gd name="T92" fmla="*/ 746 w 1278"/>
              <a:gd name="T93" fmla="*/ 556 h 1410"/>
              <a:gd name="T94" fmla="*/ 774 w 1278"/>
              <a:gd name="T95" fmla="*/ 582 h 1410"/>
              <a:gd name="T96" fmla="*/ 854 w 1278"/>
              <a:gd name="T97" fmla="*/ 612 h 1410"/>
              <a:gd name="T98" fmla="*/ 1020 w 1278"/>
              <a:gd name="T99" fmla="*/ 662 h 1410"/>
              <a:gd name="T100" fmla="*/ 1092 w 1278"/>
              <a:gd name="T101" fmla="*/ 700 h 1410"/>
              <a:gd name="T102" fmla="*/ 1152 w 1278"/>
              <a:gd name="T103" fmla="*/ 756 h 1410"/>
              <a:gd name="T104" fmla="*/ 1192 w 1278"/>
              <a:gd name="T105" fmla="*/ 824 h 1410"/>
              <a:gd name="T106" fmla="*/ 1246 w 1278"/>
              <a:gd name="T107" fmla="*/ 966 h 1410"/>
              <a:gd name="T108" fmla="*/ 1262 w 1278"/>
              <a:gd name="T109" fmla="*/ 1064 h 1410"/>
              <a:gd name="T110" fmla="*/ 1260 w 1278"/>
              <a:gd name="T111" fmla="*/ 1110 h 1410"/>
              <a:gd name="T112" fmla="*/ 1248 w 1278"/>
              <a:gd name="T113" fmla="*/ 1140 h 1410"/>
              <a:gd name="T114" fmla="*/ 1236 w 1278"/>
              <a:gd name="T115" fmla="*/ 1170 h 1410"/>
              <a:gd name="T116" fmla="*/ 1236 w 1278"/>
              <a:gd name="T117" fmla="*/ 1230 h 1410"/>
              <a:gd name="T118" fmla="*/ 1262 w 1278"/>
              <a:gd name="T119" fmla="*/ 1316 h 1410"/>
              <a:gd name="T120" fmla="*/ 1278 w 1278"/>
              <a:gd name="T121" fmla="*/ 1394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78" h="1410">
                <a:moveTo>
                  <a:pt x="1278" y="1410"/>
                </a:moveTo>
                <a:lnTo>
                  <a:pt x="1278" y="1410"/>
                </a:lnTo>
                <a:lnTo>
                  <a:pt x="1116" y="1410"/>
                </a:lnTo>
                <a:lnTo>
                  <a:pt x="1116" y="1410"/>
                </a:lnTo>
                <a:lnTo>
                  <a:pt x="1108" y="1382"/>
                </a:lnTo>
                <a:lnTo>
                  <a:pt x="1098" y="1356"/>
                </a:lnTo>
                <a:lnTo>
                  <a:pt x="1092" y="1344"/>
                </a:lnTo>
                <a:lnTo>
                  <a:pt x="1086" y="1332"/>
                </a:lnTo>
                <a:lnTo>
                  <a:pt x="1078" y="1322"/>
                </a:lnTo>
                <a:lnTo>
                  <a:pt x="1068" y="1314"/>
                </a:lnTo>
                <a:lnTo>
                  <a:pt x="1068" y="1314"/>
                </a:lnTo>
                <a:lnTo>
                  <a:pt x="1064" y="1330"/>
                </a:lnTo>
                <a:lnTo>
                  <a:pt x="1062" y="1354"/>
                </a:lnTo>
                <a:lnTo>
                  <a:pt x="1062" y="1410"/>
                </a:lnTo>
                <a:lnTo>
                  <a:pt x="1062" y="1410"/>
                </a:lnTo>
                <a:lnTo>
                  <a:pt x="0" y="1410"/>
                </a:lnTo>
                <a:lnTo>
                  <a:pt x="0" y="1410"/>
                </a:lnTo>
                <a:lnTo>
                  <a:pt x="0" y="1326"/>
                </a:lnTo>
                <a:lnTo>
                  <a:pt x="0" y="1326"/>
                </a:lnTo>
                <a:lnTo>
                  <a:pt x="16" y="1294"/>
                </a:lnTo>
                <a:lnTo>
                  <a:pt x="28" y="1262"/>
                </a:lnTo>
                <a:lnTo>
                  <a:pt x="38" y="1228"/>
                </a:lnTo>
                <a:lnTo>
                  <a:pt x="48" y="1194"/>
                </a:lnTo>
                <a:lnTo>
                  <a:pt x="64" y="1124"/>
                </a:lnTo>
                <a:lnTo>
                  <a:pt x="78" y="1054"/>
                </a:lnTo>
                <a:lnTo>
                  <a:pt x="92" y="986"/>
                </a:lnTo>
                <a:lnTo>
                  <a:pt x="100" y="952"/>
                </a:lnTo>
                <a:lnTo>
                  <a:pt x="108" y="920"/>
                </a:lnTo>
                <a:lnTo>
                  <a:pt x="118" y="890"/>
                </a:lnTo>
                <a:lnTo>
                  <a:pt x="132" y="862"/>
                </a:lnTo>
                <a:lnTo>
                  <a:pt x="146" y="834"/>
                </a:lnTo>
                <a:lnTo>
                  <a:pt x="162" y="810"/>
                </a:lnTo>
                <a:lnTo>
                  <a:pt x="162" y="810"/>
                </a:lnTo>
                <a:lnTo>
                  <a:pt x="178" y="792"/>
                </a:lnTo>
                <a:lnTo>
                  <a:pt x="194" y="776"/>
                </a:lnTo>
                <a:lnTo>
                  <a:pt x="212" y="762"/>
                </a:lnTo>
                <a:lnTo>
                  <a:pt x="232" y="750"/>
                </a:lnTo>
                <a:lnTo>
                  <a:pt x="252" y="740"/>
                </a:lnTo>
                <a:lnTo>
                  <a:pt x="272" y="730"/>
                </a:lnTo>
                <a:lnTo>
                  <a:pt x="314" y="712"/>
                </a:lnTo>
                <a:lnTo>
                  <a:pt x="358" y="692"/>
                </a:lnTo>
                <a:lnTo>
                  <a:pt x="402" y="672"/>
                </a:lnTo>
                <a:lnTo>
                  <a:pt x="422" y="660"/>
                </a:lnTo>
                <a:lnTo>
                  <a:pt x="442" y="646"/>
                </a:lnTo>
                <a:lnTo>
                  <a:pt x="462" y="630"/>
                </a:lnTo>
                <a:lnTo>
                  <a:pt x="480" y="612"/>
                </a:lnTo>
                <a:lnTo>
                  <a:pt x="480" y="612"/>
                </a:lnTo>
                <a:lnTo>
                  <a:pt x="482" y="588"/>
                </a:lnTo>
                <a:lnTo>
                  <a:pt x="480" y="566"/>
                </a:lnTo>
                <a:lnTo>
                  <a:pt x="478" y="546"/>
                </a:lnTo>
                <a:lnTo>
                  <a:pt x="474" y="528"/>
                </a:lnTo>
                <a:lnTo>
                  <a:pt x="462" y="494"/>
                </a:lnTo>
                <a:lnTo>
                  <a:pt x="450" y="462"/>
                </a:lnTo>
                <a:lnTo>
                  <a:pt x="450" y="462"/>
                </a:lnTo>
                <a:lnTo>
                  <a:pt x="448" y="458"/>
                </a:lnTo>
                <a:lnTo>
                  <a:pt x="446" y="458"/>
                </a:lnTo>
                <a:lnTo>
                  <a:pt x="438" y="462"/>
                </a:lnTo>
                <a:lnTo>
                  <a:pt x="430" y="468"/>
                </a:lnTo>
                <a:lnTo>
                  <a:pt x="426" y="468"/>
                </a:lnTo>
                <a:lnTo>
                  <a:pt x="420" y="468"/>
                </a:lnTo>
                <a:lnTo>
                  <a:pt x="420" y="468"/>
                </a:lnTo>
                <a:lnTo>
                  <a:pt x="412" y="424"/>
                </a:lnTo>
                <a:lnTo>
                  <a:pt x="402" y="382"/>
                </a:lnTo>
                <a:lnTo>
                  <a:pt x="396" y="360"/>
                </a:lnTo>
                <a:lnTo>
                  <a:pt x="390" y="342"/>
                </a:lnTo>
                <a:lnTo>
                  <a:pt x="382" y="322"/>
                </a:lnTo>
                <a:lnTo>
                  <a:pt x="372" y="306"/>
                </a:lnTo>
                <a:lnTo>
                  <a:pt x="372" y="306"/>
                </a:lnTo>
                <a:lnTo>
                  <a:pt x="378" y="290"/>
                </a:lnTo>
                <a:lnTo>
                  <a:pt x="380" y="272"/>
                </a:lnTo>
                <a:lnTo>
                  <a:pt x="382" y="254"/>
                </a:lnTo>
                <a:lnTo>
                  <a:pt x="382" y="234"/>
                </a:lnTo>
                <a:lnTo>
                  <a:pt x="382" y="216"/>
                </a:lnTo>
                <a:lnTo>
                  <a:pt x="380" y="198"/>
                </a:lnTo>
                <a:lnTo>
                  <a:pt x="372" y="162"/>
                </a:lnTo>
                <a:lnTo>
                  <a:pt x="372" y="162"/>
                </a:lnTo>
                <a:lnTo>
                  <a:pt x="384" y="132"/>
                </a:lnTo>
                <a:lnTo>
                  <a:pt x="398" y="108"/>
                </a:lnTo>
                <a:lnTo>
                  <a:pt x="412" y="88"/>
                </a:lnTo>
                <a:lnTo>
                  <a:pt x="432" y="66"/>
                </a:lnTo>
                <a:lnTo>
                  <a:pt x="432" y="66"/>
                </a:lnTo>
                <a:lnTo>
                  <a:pt x="440" y="56"/>
                </a:lnTo>
                <a:lnTo>
                  <a:pt x="446" y="46"/>
                </a:lnTo>
                <a:lnTo>
                  <a:pt x="450" y="36"/>
                </a:lnTo>
                <a:lnTo>
                  <a:pt x="456" y="30"/>
                </a:lnTo>
                <a:lnTo>
                  <a:pt x="456" y="30"/>
                </a:lnTo>
                <a:lnTo>
                  <a:pt x="464" y="26"/>
                </a:lnTo>
                <a:lnTo>
                  <a:pt x="478" y="20"/>
                </a:lnTo>
                <a:lnTo>
                  <a:pt x="514" y="10"/>
                </a:lnTo>
                <a:lnTo>
                  <a:pt x="552" y="2"/>
                </a:lnTo>
                <a:lnTo>
                  <a:pt x="570" y="0"/>
                </a:lnTo>
                <a:lnTo>
                  <a:pt x="582" y="0"/>
                </a:lnTo>
                <a:lnTo>
                  <a:pt x="582" y="0"/>
                </a:lnTo>
                <a:lnTo>
                  <a:pt x="588" y="2"/>
                </a:lnTo>
                <a:lnTo>
                  <a:pt x="596" y="8"/>
                </a:lnTo>
                <a:lnTo>
                  <a:pt x="604" y="14"/>
                </a:lnTo>
                <a:lnTo>
                  <a:pt x="612" y="18"/>
                </a:lnTo>
                <a:lnTo>
                  <a:pt x="612" y="18"/>
                </a:lnTo>
                <a:lnTo>
                  <a:pt x="652" y="24"/>
                </a:lnTo>
                <a:lnTo>
                  <a:pt x="690" y="30"/>
                </a:lnTo>
                <a:lnTo>
                  <a:pt x="708" y="32"/>
                </a:lnTo>
                <a:lnTo>
                  <a:pt x="724" y="36"/>
                </a:lnTo>
                <a:lnTo>
                  <a:pt x="738" y="42"/>
                </a:lnTo>
                <a:lnTo>
                  <a:pt x="750" y="48"/>
                </a:lnTo>
                <a:lnTo>
                  <a:pt x="750" y="48"/>
                </a:lnTo>
                <a:lnTo>
                  <a:pt x="744" y="44"/>
                </a:lnTo>
                <a:lnTo>
                  <a:pt x="740" y="44"/>
                </a:lnTo>
                <a:lnTo>
                  <a:pt x="738" y="46"/>
                </a:lnTo>
                <a:lnTo>
                  <a:pt x="740" y="52"/>
                </a:lnTo>
                <a:lnTo>
                  <a:pt x="744" y="66"/>
                </a:lnTo>
                <a:lnTo>
                  <a:pt x="744" y="66"/>
                </a:lnTo>
                <a:lnTo>
                  <a:pt x="748" y="72"/>
                </a:lnTo>
                <a:lnTo>
                  <a:pt x="756" y="78"/>
                </a:lnTo>
                <a:lnTo>
                  <a:pt x="770" y="88"/>
                </a:lnTo>
                <a:lnTo>
                  <a:pt x="798" y="102"/>
                </a:lnTo>
                <a:lnTo>
                  <a:pt x="798" y="102"/>
                </a:lnTo>
                <a:lnTo>
                  <a:pt x="794" y="110"/>
                </a:lnTo>
                <a:lnTo>
                  <a:pt x="794" y="120"/>
                </a:lnTo>
                <a:lnTo>
                  <a:pt x="796" y="130"/>
                </a:lnTo>
                <a:lnTo>
                  <a:pt x="800" y="138"/>
                </a:lnTo>
                <a:lnTo>
                  <a:pt x="810" y="156"/>
                </a:lnTo>
                <a:lnTo>
                  <a:pt x="822" y="168"/>
                </a:lnTo>
                <a:lnTo>
                  <a:pt x="822" y="168"/>
                </a:lnTo>
                <a:lnTo>
                  <a:pt x="818" y="182"/>
                </a:lnTo>
                <a:lnTo>
                  <a:pt x="814" y="196"/>
                </a:lnTo>
                <a:lnTo>
                  <a:pt x="812" y="222"/>
                </a:lnTo>
                <a:lnTo>
                  <a:pt x="812" y="250"/>
                </a:lnTo>
                <a:lnTo>
                  <a:pt x="814" y="276"/>
                </a:lnTo>
                <a:lnTo>
                  <a:pt x="816" y="304"/>
                </a:lnTo>
                <a:lnTo>
                  <a:pt x="816" y="330"/>
                </a:lnTo>
                <a:lnTo>
                  <a:pt x="816" y="356"/>
                </a:lnTo>
                <a:lnTo>
                  <a:pt x="810" y="384"/>
                </a:lnTo>
                <a:lnTo>
                  <a:pt x="810" y="384"/>
                </a:lnTo>
                <a:lnTo>
                  <a:pt x="802" y="406"/>
                </a:lnTo>
                <a:lnTo>
                  <a:pt x="790" y="428"/>
                </a:lnTo>
                <a:lnTo>
                  <a:pt x="766" y="472"/>
                </a:lnTo>
                <a:lnTo>
                  <a:pt x="754" y="494"/>
                </a:lnTo>
                <a:lnTo>
                  <a:pt x="748" y="518"/>
                </a:lnTo>
                <a:lnTo>
                  <a:pt x="746" y="530"/>
                </a:lnTo>
                <a:lnTo>
                  <a:pt x="746" y="544"/>
                </a:lnTo>
                <a:lnTo>
                  <a:pt x="746" y="556"/>
                </a:lnTo>
                <a:lnTo>
                  <a:pt x="750" y="570"/>
                </a:lnTo>
                <a:lnTo>
                  <a:pt x="750" y="570"/>
                </a:lnTo>
                <a:lnTo>
                  <a:pt x="774" y="582"/>
                </a:lnTo>
                <a:lnTo>
                  <a:pt x="800" y="594"/>
                </a:lnTo>
                <a:lnTo>
                  <a:pt x="828" y="604"/>
                </a:lnTo>
                <a:lnTo>
                  <a:pt x="854" y="612"/>
                </a:lnTo>
                <a:lnTo>
                  <a:pt x="966" y="644"/>
                </a:lnTo>
                <a:lnTo>
                  <a:pt x="992" y="652"/>
                </a:lnTo>
                <a:lnTo>
                  <a:pt x="1020" y="662"/>
                </a:lnTo>
                <a:lnTo>
                  <a:pt x="1044" y="672"/>
                </a:lnTo>
                <a:lnTo>
                  <a:pt x="1070" y="684"/>
                </a:lnTo>
                <a:lnTo>
                  <a:pt x="1092" y="700"/>
                </a:lnTo>
                <a:lnTo>
                  <a:pt x="1114" y="716"/>
                </a:lnTo>
                <a:lnTo>
                  <a:pt x="1134" y="734"/>
                </a:lnTo>
                <a:lnTo>
                  <a:pt x="1152" y="756"/>
                </a:lnTo>
                <a:lnTo>
                  <a:pt x="1152" y="756"/>
                </a:lnTo>
                <a:lnTo>
                  <a:pt x="1172" y="786"/>
                </a:lnTo>
                <a:lnTo>
                  <a:pt x="1192" y="824"/>
                </a:lnTo>
                <a:lnTo>
                  <a:pt x="1212" y="868"/>
                </a:lnTo>
                <a:lnTo>
                  <a:pt x="1230" y="916"/>
                </a:lnTo>
                <a:lnTo>
                  <a:pt x="1246" y="966"/>
                </a:lnTo>
                <a:lnTo>
                  <a:pt x="1256" y="1016"/>
                </a:lnTo>
                <a:lnTo>
                  <a:pt x="1260" y="1040"/>
                </a:lnTo>
                <a:lnTo>
                  <a:pt x="1262" y="1064"/>
                </a:lnTo>
                <a:lnTo>
                  <a:pt x="1262" y="1088"/>
                </a:lnTo>
                <a:lnTo>
                  <a:pt x="1260" y="1110"/>
                </a:lnTo>
                <a:lnTo>
                  <a:pt x="1260" y="1110"/>
                </a:lnTo>
                <a:lnTo>
                  <a:pt x="1258" y="1118"/>
                </a:lnTo>
                <a:lnTo>
                  <a:pt x="1256" y="1126"/>
                </a:lnTo>
                <a:lnTo>
                  <a:pt x="1248" y="1140"/>
                </a:lnTo>
                <a:lnTo>
                  <a:pt x="1240" y="1154"/>
                </a:lnTo>
                <a:lnTo>
                  <a:pt x="1236" y="1170"/>
                </a:lnTo>
                <a:lnTo>
                  <a:pt x="1236" y="1170"/>
                </a:lnTo>
                <a:lnTo>
                  <a:pt x="1234" y="1186"/>
                </a:lnTo>
                <a:lnTo>
                  <a:pt x="1234" y="1200"/>
                </a:lnTo>
                <a:lnTo>
                  <a:pt x="1236" y="1230"/>
                </a:lnTo>
                <a:lnTo>
                  <a:pt x="1244" y="1258"/>
                </a:lnTo>
                <a:lnTo>
                  <a:pt x="1252" y="1288"/>
                </a:lnTo>
                <a:lnTo>
                  <a:pt x="1262" y="1316"/>
                </a:lnTo>
                <a:lnTo>
                  <a:pt x="1270" y="1346"/>
                </a:lnTo>
                <a:lnTo>
                  <a:pt x="1276" y="1376"/>
                </a:lnTo>
                <a:lnTo>
                  <a:pt x="1278" y="1394"/>
                </a:lnTo>
                <a:lnTo>
                  <a:pt x="1278" y="1410"/>
                </a:lnTo>
                <a:lnTo>
                  <a:pt x="1278" y="1410"/>
                </a:lnTo>
                <a:close/>
              </a:path>
            </a:pathLst>
          </a:custGeom>
          <a:solidFill>
            <a:srgbClr val="81BDA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511" y="2060848"/>
            <a:ext cx="694999" cy="782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Freeform 146"/>
          <p:cNvSpPr>
            <a:spLocks noEditPoints="1"/>
          </p:cNvSpPr>
          <p:nvPr/>
        </p:nvSpPr>
        <p:spPr bwMode="auto">
          <a:xfrm>
            <a:off x="4464623" y="2746637"/>
            <a:ext cx="1428909" cy="1280975"/>
          </a:xfrm>
          <a:custGeom>
            <a:avLst/>
            <a:gdLst>
              <a:gd name="T0" fmla="*/ 791 w 918"/>
              <a:gd name="T1" fmla="*/ 419 h 763"/>
              <a:gd name="T2" fmla="*/ 765 w 918"/>
              <a:gd name="T3" fmla="*/ 391 h 763"/>
              <a:gd name="T4" fmla="*/ 860 w 918"/>
              <a:gd name="T5" fmla="*/ 351 h 763"/>
              <a:gd name="T6" fmla="*/ 818 w 918"/>
              <a:gd name="T7" fmla="*/ 306 h 763"/>
              <a:gd name="T8" fmla="*/ 803 w 918"/>
              <a:gd name="T9" fmla="*/ 200 h 763"/>
              <a:gd name="T10" fmla="*/ 777 w 918"/>
              <a:gd name="T11" fmla="*/ 141 h 763"/>
              <a:gd name="T12" fmla="*/ 718 w 918"/>
              <a:gd name="T13" fmla="*/ 116 h 763"/>
              <a:gd name="T14" fmla="*/ 656 w 918"/>
              <a:gd name="T15" fmla="*/ 128 h 763"/>
              <a:gd name="T16" fmla="*/ 659 w 918"/>
              <a:gd name="T17" fmla="*/ 218 h 763"/>
              <a:gd name="T18" fmla="*/ 662 w 918"/>
              <a:gd name="T19" fmla="*/ 291 h 763"/>
              <a:gd name="T20" fmla="*/ 623 w 918"/>
              <a:gd name="T21" fmla="*/ 360 h 763"/>
              <a:gd name="T22" fmla="*/ 651 w 918"/>
              <a:gd name="T23" fmla="*/ 391 h 763"/>
              <a:gd name="T24" fmla="*/ 633 w 918"/>
              <a:gd name="T25" fmla="*/ 415 h 763"/>
              <a:gd name="T26" fmla="*/ 611 w 918"/>
              <a:gd name="T27" fmla="*/ 469 h 763"/>
              <a:gd name="T28" fmla="*/ 791 w 918"/>
              <a:gd name="T29" fmla="*/ 562 h 763"/>
              <a:gd name="T30" fmla="*/ 910 w 918"/>
              <a:gd name="T31" fmla="*/ 554 h 763"/>
              <a:gd name="T32" fmla="*/ 917 w 918"/>
              <a:gd name="T33" fmla="*/ 534 h 763"/>
              <a:gd name="T34" fmla="*/ 128 w 918"/>
              <a:gd name="T35" fmla="*/ 562 h 763"/>
              <a:gd name="T36" fmla="*/ 284 w 918"/>
              <a:gd name="T37" fmla="*/ 480 h 763"/>
              <a:gd name="T38" fmla="*/ 294 w 918"/>
              <a:gd name="T39" fmla="*/ 419 h 763"/>
              <a:gd name="T40" fmla="*/ 268 w 918"/>
              <a:gd name="T41" fmla="*/ 391 h 763"/>
              <a:gd name="T42" fmla="*/ 278 w 918"/>
              <a:gd name="T43" fmla="*/ 340 h 763"/>
              <a:gd name="T44" fmla="*/ 253 w 918"/>
              <a:gd name="T45" fmla="*/ 265 h 763"/>
              <a:gd name="T46" fmla="*/ 269 w 918"/>
              <a:gd name="T47" fmla="*/ 200 h 763"/>
              <a:gd name="T48" fmla="*/ 229 w 918"/>
              <a:gd name="T49" fmla="*/ 116 h 763"/>
              <a:gd name="T50" fmla="*/ 141 w 918"/>
              <a:gd name="T51" fmla="*/ 131 h 763"/>
              <a:gd name="T52" fmla="*/ 116 w 918"/>
              <a:gd name="T53" fmla="*/ 178 h 763"/>
              <a:gd name="T54" fmla="*/ 117 w 918"/>
              <a:gd name="T55" fmla="*/ 245 h 763"/>
              <a:gd name="T56" fmla="*/ 111 w 918"/>
              <a:gd name="T57" fmla="*/ 284 h 763"/>
              <a:gd name="T58" fmla="*/ 130 w 918"/>
              <a:gd name="T59" fmla="*/ 315 h 763"/>
              <a:gd name="T60" fmla="*/ 153 w 918"/>
              <a:gd name="T61" fmla="*/ 363 h 763"/>
              <a:gd name="T62" fmla="*/ 146 w 918"/>
              <a:gd name="T63" fmla="*/ 408 h 763"/>
              <a:gd name="T64" fmla="*/ 43 w 918"/>
              <a:gd name="T65" fmla="*/ 457 h 763"/>
              <a:gd name="T66" fmla="*/ 6 w 918"/>
              <a:gd name="T67" fmla="*/ 512 h 763"/>
              <a:gd name="T68" fmla="*/ 9 w 918"/>
              <a:gd name="T69" fmla="*/ 554 h 763"/>
              <a:gd name="T70" fmla="*/ 128 w 918"/>
              <a:gd name="T71" fmla="*/ 562 h 763"/>
              <a:gd name="T72" fmla="*/ 559 w 918"/>
              <a:gd name="T73" fmla="*/ 483 h 763"/>
              <a:gd name="T74" fmla="*/ 553 w 918"/>
              <a:gd name="T75" fmla="*/ 414 h 763"/>
              <a:gd name="T76" fmla="*/ 580 w 918"/>
              <a:gd name="T77" fmla="*/ 336 h 763"/>
              <a:gd name="T78" fmla="*/ 619 w 918"/>
              <a:gd name="T79" fmla="*/ 295 h 763"/>
              <a:gd name="T80" fmla="*/ 621 w 918"/>
              <a:gd name="T81" fmla="*/ 230 h 763"/>
              <a:gd name="T82" fmla="*/ 615 w 918"/>
              <a:gd name="T83" fmla="*/ 141 h 763"/>
              <a:gd name="T84" fmla="*/ 597 w 918"/>
              <a:gd name="T85" fmla="*/ 50 h 763"/>
              <a:gd name="T86" fmla="*/ 553 w 918"/>
              <a:gd name="T87" fmla="*/ 32 h 763"/>
              <a:gd name="T88" fmla="*/ 503 w 918"/>
              <a:gd name="T89" fmla="*/ 3 h 763"/>
              <a:gd name="T90" fmla="*/ 416 w 918"/>
              <a:gd name="T91" fmla="*/ 10 h 763"/>
              <a:gd name="T92" fmla="*/ 334 w 918"/>
              <a:gd name="T93" fmla="*/ 32 h 763"/>
              <a:gd name="T94" fmla="*/ 307 w 918"/>
              <a:gd name="T95" fmla="*/ 68 h 763"/>
              <a:gd name="T96" fmla="*/ 311 w 918"/>
              <a:gd name="T97" fmla="*/ 215 h 763"/>
              <a:gd name="T98" fmla="*/ 293 w 918"/>
              <a:gd name="T99" fmla="*/ 259 h 763"/>
              <a:gd name="T100" fmla="*/ 315 w 918"/>
              <a:gd name="T101" fmla="*/ 324 h 763"/>
              <a:gd name="T102" fmla="*/ 346 w 918"/>
              <a:gd name="T103" fmla="*/ 369 h 763"/>
              <a:gd name="T104" fmla="*/ 365 w 918"/>
              <a:gd name="T105" fmla="*/ 462 h 763"/>
              <a:gd name="T106" fmla="*/ 336 w 918"/>
              <a:gd name="T107" fmla="*/ 500 h 763"/>
              <a:gd name="T108" fmla="*/ 168 w 918"/>
              <a:gd name="T109" fmla="*/ 582 h 763"/>
              <a:gd name="T110" fmla="*/ 129 w 918"/>
              <a:gd name="T111" fmla="*/ 642 h 763"/>
              <a:gd name="T112" fmla="*/ 118 w 918"/>
              <a:gd name="T113" fmla="*/ 727 h 763"/>
              <a:gd name="T114" fmla="*/ 236 w 918"/>
              <a:gd name="T115" fmla="*/ 751 h 763"/>
              <a:gd name="T116" fmla="*/ 585 w 918"/>
              <a:gd name="T117" fmla="*/ 760 h 763"/>
              <a:gd name="T118" fmla="*/ 791 w 918"/>
              <a:gd name="T119" fmla="*/ 733 h 763"/>
              <a:gd name="T120" fmla="*/ 799 w 918"/>
              <a:gd name="T121" fmla="*/ 682 h 763"/>
              <a:gd name="T122" fmla="*/ 762 w 918"/>
              <a:gd name="T123" fmla="*/ 590 h 763"/>
              <a:gd name="T124" fmla="*/ 595 w 918"/>
              <a:gd name="T125" fmla="*/ 506 h 7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918" h="763">
                <a:moveTo>
                  <a:pt x="893" y="469"/>
                </a:moveTo>
                <a:lnTo>
                  <a:pt x="893" y="469"/>
                </a:lnTo>
                <a:lnTo>
                  <a:pt x="886" y="463"/>
                </a:lnTo>
                <a:lnTo>
                  <a:pt x="875" y="457"/>
                </a:lnTo>
                <a:lnTo>
                  <a:pt x="846" y="443"/>
                </a:lnTo>
                <a:lnTo>
                  <a:pt x="816" y="429"/>
                </a:lnTo>
                <a:lnTo>
                  <a:pt x="791" y="419"/>
                </a:lnTo>
                <a:lnTo>
                  <a:pt x="791" y="419"/>
                </a:lnTo>
                <a:lnTo>
                  <a:pt x="776" y="411"/>
                </a:lnTo>
                <a:lnTo>
                  <a:pt x="772" y="408"/>
                </a:lnTo>
                <a:lnTo>
                  <a:pt x="769" y="404"/>
                </a:lnTo>
                <a:lnTo>
                  <a:pt x="766" y="402"/>
                </a:lnTo>
                <a:lnTo>
                  <a:pt x="765" y="398"/>
                </a:lnTo>
                <a:lnTo>
                  <a:pt x="765" y="391"/>
                </a:lnTo>
                <a:lnTo>
                  <a:pt x="765" y="379"/>
                </a:lnTo>
                <a:lnTo>
                  <a:pt x="765" y="379"/>
                </a:lnTo>
                <a:lnTo>
                  <a:pt x="793" y="375"/>
                </a:lnTo>
                <a:lnTo>
                  <a:pt x="817" y="369"/>
                </a:lnTo>
                <a:lnTo>
                  <a:pt x="840" y="361"/>
                </a:lnTo>
                <a:lnTo>
                  <a:pt x="860" y="351"/>
                </a:lnTo>
                <a:lnTo>
                  <a:pt x="860" y="351"/>
                </a:lnTo>
                <a:lnTo>
                  <a:pt x="852" y="348"/>
                </a:lnTo>
                <a:lnTo>
                  <a:pt x="845" y="343"/>
                </a:lnTo>
                <a:lnTo>
                  <a:pt x="838" y="337"/>
                </a:lnTo>
                <a:lnTo>
                  <a:pt x="832" y="331"/>
                </a:lnTo>
                <a:lnTo>
                  <a:pt x="827" y="322"/>
                </a:lnTo>
                <a:lnTo>
                  <a:pt x="822" y="314"/>
                </a:lnTo>
                <a:lnTo>
                  <a:pt x="818" y="306"/>
                </a:lnTo>
                <a:lnTo>
                  <a:pt x="815" y="296"/>
                </a:lnTo>
                <a:lnTo>
                  <a:pt x="809" y="275"/>
                </a:lnTo>
                <a:lnTo>
                  <a:pt x="806" y="254"/>
                </a:lnTo>
                <a:lnTo>
                  <a:pt x="804" y="232"/>
                </a:lnTo>
                <a:lnTo>
                  <a:pt x="804" y="211"/>
                </a:lnTo>
                <a:lnTo>
                  <a:pt x="804" y="211"/>
                </a:lnTo>
                <a:lnTo>
                  <a:pt x="803" y="200"/>
                </a:lnTo>
                <a:lnTo>
                  <a:pt x="801" y="190"/>
                </a:lnTo>
                <a:lnTo>
                  <a:pt x="800" y="181"/>
                </a:lnTo>
                <a:lnTo>
                  <a:pt x="797" y="171"/>
                </a:lnTo>
                <a:lnTo>
                  <a:pt x="793" y="163"/>
                </a:lnTo>
                <a:lnTo>
                  <a:pt x="788" y="155"/>
                </a:lnTo>
                <a:lnTo>
                  <a:pt x="783" y="148"/>
                </a:lnTo>
                <a:lnTo>
                  <a:pt x="777" y="141"/>
                </a:lnTo>
                <a:lnTo>
                  <a:pt x="771" y="135"/>
                </a:lnTo>
                <a:lnTo>
                  <a:pt x="764" y="130"/>
                </a:lnTo>
                <a:lnTo>
                  <a:pt x="756" y="125"/>
                </a:lnTo>
                <a:lnTo>
                  <a:pt x="747" y="122"/>
                </a:lnTo>
                <a:lnTo>
                  <a:pt x="739" y="118"/>
                </a:lnTo>
                <a:lnTo>
                  <a:pt x="729" y="117"/>
                </a:lnTo>
                <a:lnTo>
                  <a:pt x="718" y="116"/>
                </a:lnTo>
                <a:lnTo>
                  <a:pt x="707" y="114"/>
                </a:lnTo>
                <a:lnTo>
                  <a:pt x="707" y="114"/>
                </a:lnTo>
                <a:lnTo>
                  <a:pt x="693" y="116"/>
                </a:lnTo>
                <a:lnTo>
                  <a:pt x="680" y="118"/>
                </a:lnTo>
                <a:lnTo>
                  <a:pt x="666" y="123"/>
                </a:lnTo>
                <a:lnTo>
                  <a:pt x="656" y="128"/>
                </a:lnTo>
                <a:lnTo>
                  <a:pt x="656" y="128"/>
                </a:lnTo>
                <a:lnTo>
                  <a:pt x="653" y="160"/>
                </a:lnTo>
                <a:lnTo>
                  <a:pt x="650" y="191"/>
                </a:lnTo>
                <a:lnTo>
                  <a:pt x="650" y="191"/>
                </a:lnTo>
                <a:lnTo>
                  <a:pt x="648" y="200"/>
                </a:lnTo>
                <a:lnTo>
                  <a:pt x="648" y="200"/>
                </a:lnTo>
                <a:lnTo>
                  <a:pt x="654" y="208"/>
                </a:lnTo>
                <a:lnTo>
                  <a:pt x="659" y="218"/>
                </a:lnTo>
                <a:lnTo>
                  <a:pt x="662" y="229"/>
                </a:lnTo>
                <a:lnTo>
                  <a:pt x="664" y="241"/>
                </a:lnTo>
                <a:lnTo>
                  <a:pt x="665" y="253"/>
                </a:lnTo>
                <a:lnTo>
                  <a:pt x="665" y="265"/>
                </a:lnTo>
                <a:lnTo>
                  <a:pt x="664" y="278"/>
                </a:lnTo>
                <a:lnTo>
                  <a:pt x="662" y="291"/>
                </a:lnTo>
                <a:lnTo>
                  <a:pt x="662" y="291"/>
                </a:lnTo>
                <a:lnTo>
                  <a:pt x="659" y="303"/>
                </a:lnTo>
                <a:lnTo>
                  <a:pt x="654" y="314"/>
                </a:lnTo>
                <a:lnTo>
                  <a:pt x="650" y="325"/>
                </a:lnTo>
                <a:lnTo>
                  <a:pt x="645" y="334"/>
                </a:lnTo>
                <a:lnTo>
                  <a:pt x="638" y="344"/>
                </a:lnTo>
                <a:lnTo>
                  <a:pt x="630" y="352"/>
                </a:lnTo>
                <a:lnTo>
                  <a:pt x="623" y="360"/>
                </a:lnTo>
                <a:lnTo>
                  <a:pt x="615" y="367"/>
                </a:lnTo>
                <a:lnTo>
                  <a:pt x="615" y="367"/>
                </a:lnTo>
                <a:lnTo>
                  <a:pt x="612" y="373"/>
                </a:lnTo>
                <a:lnTo>
                  <a:pt x="612" y="373"/>
                </a:lnTo>
                <a:lnTo>
                  <a:pt x="632" y="376"/>
                </a:lnTo>
                <a:lnTo>
                  <a:pt x="651" y="379"/>
                </a:lnTo>
                <a:lnTo>
                  <a:pt x="651" y="391"/>
                </a:lnTo>
                <a:lnTo>
                  <a:pt x="651" y="391"/>
                </a:lnTo>
                <a:lnTo>
                  <a:pt x="650" y="398"/>
                </a:lnTo>
                <a:lnTo>
                  <a:pt x="648" y="402"/>
                </a:lnTo>
                <a:lnTo>
                  <a:pt x="647" y="405"/>
                </a:lnTo>
                <a:lnTo>
                  <a:pt x="644" y="408"/>
                </a:lnTo>
                <a:lnTo>
                  <a:pt x="639" y="411"/>
                </a:lnTo>
                <a:lnTo>
                  <a:pt x="633" y="415"/>
                </a:lnTo>
                <a:lnTo>
                  <a:pt x="624" y="419"/>
                </a:lnTo>
                <a:lnTo>
                  <a:pt x="624" y="419"/>
                </a:lnTo>
                <a:lnTo>
                  <a:pt x="593" y="432"/>
                </a:lnTo>
                <a:lnTo>
                  <a:pt x="593" y="461"/>
                </a:lnTo>
                <a:lnTo>
                  <a:pt x="593" y="461"/>
                </a:lnTo>
                <a:lnTo>
                  <a:pt x="600" y="464"/>
                </a:lnTo>
                <a:lnTo>
                  <a:pt x="611" y="469"/>
                </a:lnTo>
                <a:lnTo>
                  <a:pt x="611" y="469"/>
                </a:lnTo>
                <a:lnTo>
                  <a:pt x="664" y="493"/>
                </a:lnTo>
                <a:lnTo>
                  <a:pt x="717" y="517"/>
                </a:lnTo>
                <a:lnTo>
                  <a:pt x="741" y="530"/>
                </a:lnTo>
                <a:lnTo>
                  <a:pt x="762" y="541"/>
                </a:lnTo>
                <a:lnTo>
                  <a:pt x="779" y="552"/>
                </a:lnTo>
                <a:lnTo>
                  <a:pt x="791" y="562"/>
                </a:lnTo>
                <a:lnTo>
                  <a:pt x="791" y="562"/>
                </a:lnTo>
                <a:lnTo>
                  <a:pt x="798" y="570"/>
                </a:lnTo>
                <a:lnTo>
                  <a:pt x="798" y="570"/>
                </a:lnTo>
                <a:lnTo>
                  <a:pt x="839" y="566"/>
                </a:lnTo>
                <a:lnTo>
                  <a:pt x="871" y="563"/>
                </a:lnTo>
                <a:lnTo>
                  <a:pt x="895" y="558"/>
                </a:lnTo>
                <a:lnTo>
                  <a:pt x="910" y="554"/>
                </a:lnTo>
                <a:lnTo>
                  <a:pt x="910" y="554"/>
                </a:lnTo>
                <a:lnTo>
                  <a:pt x="913" y="553"/>
                </a:lnTo>
                <a:lnTo>
                  <a:pt x="916" y="551"/>
                </a:lnTo>
                <a:lnTo>
                  <a:pt x="918" y="548"/>
                </a:lnTo>
                <a:lnTo>
                  <a:pt x="918" y="545"/>
                </a:lnTo>
                <a:lnTo>
                  <a:pt x="918" y="545"/>
                </a:lnTo>
                <a:lnTo>
                  <a:pt x="917" y="534"/>
                </a:lnTo>
                <a:lnTo>
                  <a:pt x="912" y="512"/>
                </a:lnTo>
                <a:lnTo>
                  <a:pt x="910" y="499"/>
                </a:lnTo>
                <a:lnTo>
                  <a:pt x="905" y="488"/>
                </a:lnTo>
                <a:lnTo>
                  <a:pt x="899" y="477"/>
                </a:lnTo>
                <a:lnTo>
                  <a:pt x="893" y="469"/>
                </a:lnTo>
                <a:lnTo>
                  <a:pt x="893" y="469"/>
                </a:lnTo>
                <a:close/>
                <a:moveTo>
                  <a:pt x="128" y="562"/>
                </a:moveTo>
                <a:lnTo>
                  <a:pt x="128" y="562"/>
                </a:lnTo>
                <a:lnTo>
                  <a:pt x="136" y="556"/>
                </a:lnTo>
                <a:lnTo>
                  <a:pt x="146" y="548"/>
                </a:lnTo>
                <a:lnTo>
                  <a:pt x="170" y="534"/>
                </a:lnTo>
                <a:lnTo>
                  <a:pt x="199" y="518"/>
                </a:lnTo>
                <a:lnTo>
                  <a:pt x="230" y="504"/>
                </a:lnTo>
                <a:lnTo>
                  <a:pt x="284" y="480"/>
                </a:lnTo>
                <a:lnTo>
                  <a:pt x="309" y="469"/>
                </a:lnTo>
                <a:lnTo>
                  <a:pt x="309" y="469"/>
                </a:lnTo>
                <a:lnTo>
                  <a:pt x="319" y="464"/>
                </a:lnTo>
                <a:lnTo>
                  <a:pt x="325" y="461"/>
                </a:lnTo>
                <a:lnTo>
                  <a:pt x="325" y="432"/>
                </a:lnTo>
                <a:lnTo>
                  <a:pt x="325" y="432"/>
                </a:lnTo>
                <a:lnTo>
                  <a:pt x="294" y="419"/>
                </a:lnTo>
                <a:lnTo>
                  <a:pt x="294" y="419"/>
                </a:lnTo>
                <a:lnTo>
                  <a:pt x="280" y="411"/>
                </a:lnTo>
                <a:lnTo>
                  <a:pt x="275" y="408"/>
                </a:lnTo>
                <a:lnTo>
                  <a:pt x="271" y="404"/>
                </a:lnTo>
                <a:lnTo>
                  <a:pt x="270" y="402"/>
                </a:lnTo>
                <a:lnTo>
                  <a:pt x="269" y="398"/>
                </a:lnTo>
                <a:lnTo>
                  <a:pt x="268" y="391"/>
                </a:lnTo>
                <a:lnTo>
                  <a:pt x="268" y="391"/>
                </a:lnTo>
                <a:lnTo>
                  <a:pt x="268" y="363"/>
                </a:lnTo>
                <a:lnTo>
                  <a:pt x="268" y="363"/>
                </a:lnTo>
                <a:lnTo>
                  <a:pt x="271" y="358"/>
                </a:lnTo>
                <a:lnTo>
                  <a:pt x="274" y="354"/>
                </a:lnTo>
                <a:lnTo>
                  <a:pt x="278" y="340"/>
                </a:lnTo>
                <a:lnTo>
                  <a:pt x="278" y="340"/>
                </a:lnTo>
                <a:lnTo>
                  <a:pt x="271" y="330"/>
                </a:lnTo>
                <a:lnTo>
                  <a:pt x="265" y="318"/>
                </a:lnTo>
                <a:lnTo>
                  <a:pt x="260" y="304"/>
                </a:lnTo>
                <a:lnTo>
                  <a:pt x="257" y="291"/>
                </a:lnTo>
                <a:lnTo>
                  <a:pt x="257" y="291"/>
                </a:lnTo>
                <a:lnTo>
                  <a:pt x="254" y="278"/>
                </a:lnTo>
                <a:lnTo>
                  <a:pt x="253" y="265"/>
                </a:lnTo>
                <a:lnTo>
                  <a:pt x="253" y="253"/>
                </a:lnTo>
                <a:lnTo>
                  <a:pt x="254" y="241"/>
                </a:lnTo>
                <a:lnTo>
                  <a:pt x="256" y="229"/>
                </a:lnTo>
                <a:lnTo>
                  <a:pt x="259" y="218"/>
                </a:lnTo>
                <a:lnTo>
                  <a:pt x="264" y="208"/>
                </a:lnTo>
                <a:lnTo>
                  <a:pt x="269" y="200"/>
                </a:lnTo>
                <a:lnTo>
                  <a:pt x="269" y="200"/>
                </a:lnTo>
                <a:lnTo>
                  <a:pt x="266" y="166"/>
                </a:lnTo>
                <a:lnTo>
                  <a:pt x="264" y="128"/>
                </a:lnTo>
                <a:lnTo>
                  <a:pt x="264" y="128"/>
                </a:lnTo>
                <a:lnTo>
                  <a:pt x="260" y="125"/>
                </a:lnTo>
                <a:lnTo>
                  <a:pt x="256" y="123"/>
                </a:lnTo>
                <a:lnTo>
                  <a:pt x="245" y="118"/>
                </a:lnTo>
                <a:lnTo>
                  <a:pt x="229" y="116"/>
                </a:lnTo>
                <a:lnTo>
                  <a:pt x="211" y="114"/>
                </a:lnTo>
                <a:lnTo>
                  <a:pt x="211" y="114"/>
                </a:lnTo>
                <a:lnTo>
                  <a:pt x="197" y="116"/>
                </a:lnTo>
                <a:lnTo>
                  <a:pt x="182" y="118"/>
                </a:lnTo>
                <a:lnTo>
                  <a:pt x="170" y="120"/>
                </a:lnTo>
                <a:lnTo>
                  <a:pt x="158" y="124"/>
                </a:lnTo>
                <a:lnTo>
                  <a:pt x="141" y="131"/>
                </a:lnTo>
                <a:lnTo>
                  <a:pt x="134" y="134"/>
                </a:lnTo>
                <a:lnTo>
                  <a:pt x="134" y="134"/>
                </a:lnTo>
                <a:lnTo>
                  <a:pt x="131" y="137"/>
                </a:lnTo>
                <a:lnTo>
                  <a:pt x="124" y="148"/>
                </a:lnTo>
                <a:lnTo>
                  <a:pt x="121" y="156"/>
                </a:lnTo>
                <a:lnTo>
                  <a:pt x="118" y="166"/>
                </a:lnTo>
                <a:lnTo>
                  <a:pt x="116" y="178"/>
                </a:lnTo>
                <a:lnTo>
                  <a:pt x="115" y="191"/>
                </a:lnTo>
                <a:lnTo>
                  <a:pt x="115" y="191"/>
                </a:lnTo>
                <a:lnTo>
                  <a:pt x="116" y="215"/>
                </a:lnTo>
                <a:lnTo>
                  <a:pt x="118" y="232"/>
                </a:lnTo>
                <a:lnTo>
                  <a:pt x="119" y="244"/>
                </a:lnTo>
                <a:lnTo>
                  <a:pt x="119" y="244"/>
                </a:lnTo>
                <a:lnTo>
                  <a:pt x="117" y="245"/>
                </a:lnTo>
                <a:lnTo>
                  <a:pt x="115" y="248"/>
                </a:lnTo>
                <a:lnTo>
                  <a:pt x="112" y="253"/>
                </a:lnTo>
                <a:lnTo>
                  <a:pt x="110" y="257"/>
                </a:lnTo>
                <a:lnTo>
                  <a:pt x="110" y="263"/>
                </a:lnTo>
                <a:lnTo>
                  <a:pt x="109" y="269"/>
                </a:lnTo>
                <a:lnTo>
                  <a:pt x="110" y="277"/>
                </a:lnTo>
                <a:lnTo>
                  <a:pt x="111" y="284"/>
                </a:lnTo>
                <a:lnTo>
                  <a:pt x="111" y="284"/>
                </a:lnTo>
                <a:lnTo>
                  <a:pt x="112" y="291"/>
                </a:lnTo>
                <a:lnTo>
                  <a:pt x="116" y="298"/>
                </a:lnTo>
                <a:lnTo>
                  <a:pt x="118" y="303"/>
                </a:lnTo>
                <a:lnTo>
                  <a:pt x="122" y="308"/>
                </a:lnTo>
                <a:lnTo>
                  <a:pt x="127" y="313"/>
                </a:lnTo>
                <a:lnTo>
                  <a:pt x="130" y="315"/>
                </a:lnTo>
                <a:lnTo>
                  <a:pt x="134" y="316"/>
                </a:lnTo>
                <a:lnTo>
                  <a:pt x="137" y="316"/>
                </a:lnTo>
                <a:lnTo>
                  <a:pt x="137" y="316"/>
                </a:lnTo>
                <a:lnTo>
                  <a:pt x="141" y="336"/>
                </a:lnTo>
                <a:lnTo>
                  <a:pt x="147" y="351"/>
                </a:lnTo>
                <a:lnTo>
                  <a:pt x="150" y="358"/>
                </a:lnTo>
                <a:lnTo>
                  <a:pt x="153" y="363"/>
                </a:lnTo>
                <a:lnTo>
                  <a:pt x="153" y="363"/>
                </a:lnTo>
                <a:lnTo>
                  <a:pt x="153" y="391"/>
                </a:lnTo>
                <a:lnTo>
                  <a:pt x="153" y="391"/>
                </a:lnTo>
                <a:lnTo>
                  <a:pt x="153" y="398"/>
                </a:lnTo>
                <a:lnTo>
                  <a:pt x="152" y="402"/>
                </a:lnTo>
                <a:lnTo>
                  <a:pt x="150" y="405"/>
                </a:lnTo>
                <a:lnTo>
                  <a:pt x="146" y="408"/>
                </a:lnTo>
                <a:lnTo>
                  <a:pt x="142" y="411"/>
                </a:lnTo>
                <a:lnTo>
                  <a:pt x="135" y="415"/>
                </a:lnTo>
                <a:lnTo>
                  <a:pt x="128" y="419"/>
                </a:lnTo>
                <a:lnTo>
                  <a:pt x="128" y="419"/>
                </a:lnTo>
                <a:lnTo>
                  <a:pt x="103" y="428"/>
                </a:lnTo>
                <a:lnTo>
                  <a:pt x="72" y="443"/>
                </a:lnTo>
                <a:lnTo>
                  <a:pt x="43" y="457"/>
                </a:lnTo>
                <a:lnTo>
                  <a:pt x="33" y="463"/>
                </a:lnTo>
                <a:lnTo>
                  <a:pt x="25" y="469"/>
                </a:lnTo>
                <a:lnTo>
                  <a:pt x="25" y="469"/>
                </a:lnTo>
                <a:lnTo>
                  <a:pt x="19" y="477"/>
                </a:lnTo>
                <a:lnTo>
                  <a:pt x="13" y="488"/>
                </a:lnTo>
                <a:lnTo>
                  <a:pt x="9" y="499"/>
                </a:lnTo>
                <a:lnTo>
                  <a:pt x="6" y="512"/>
                </a:lnTo>
                <a:lnTo>
                  <a:pt x="1" y="534"/>
                </a:lnTo>
                <a:lnTo>
                  <a:pt x="0" y="545"/>
                </a:lnTo>
                <a:lnTo>
                  <a:pt x="0" y="545"/>
                </a:lnTo>
                <a:lnTo>
                  <a:pt x="0" y="548"/>
                </a:lnTo>
                <a:lnTo>
                  <a:pt x="2" y="551"/>
                </a:lnTo>
                <a:lnTo>
                  <a:pt x="5" y="553"/>
                </a:lnTo>
                <a:lnTo>
                  <a:pt x="9" y="554"/>
                </a:lnTo>
                <a:lnTo>
                  <a:pt x="9" y="554"/>
                </a:lnTo>
                <a:lnTo>
                  <a:pt x="23" y="558"/>
                </a:lnTo>
                <a:lnTo>
                  <a:pt x="47" y="563"/>
                </a:lnTo>
                <a:lnTo>
                  <a:pt x="80" y="566"/>
                </a:lnTo>
                <a:lnTo>
                  <a:pt x="121" y="570"/>
                </a:lnTo>
                <a:lnTo>
                  <a:pt x="121" y="570"/>
                </a:lnTo>
                <a:lnTo>
                  <a:pt x="128" y="562"/>
                </a:lnTo>
                <a:lnTo>
                  <a:pt x="128" y="562"/>
                </a:lnTo>
                <a:close/>
                <a:moveTo>
                  <a:pt x="595" y="506"/>
                </a:moveTo>
                <a:lnTo>
                  <a:pt x="595" y="506"/>
                </a:lnTo>
                <a:lnTo>
                  <a:pt x="582" y="500"/>
                </a:lnTo>
                <a:lnTo>
                  <a:pt x="571" y="494"/>
                </a:lnTo>
                <a:lnTo>
                  <a:pt x="564" y="489"/>
                </a:lnTo>
                <a:lnTo>
                  <a:pt x="559" y="483"/>
                </a:lnTo>
                <a:lnTo>
                  <a:pt x="556" y="479"/>
                </a:lnTo>
                <a:lnTo>
                  <a:pt x="554" y="473"/>
                </a:lnTo>
                <a:lnTo>
                  <a:pt x="553" y="467"/>
                </a:lnTo>
                <a:lnTo>
                  <a:pt x="553" y="462"/>
                </a:lnTo>
                <a:lnTo>
                  <a:pt x="553" y="462"/>
                </a:lnTo>
                <a:lnTo>
                  <a:pt x="553" y="414"/>
                </a:lnTo>
                <a:lnTo>
                  <a:pt x="553" y="414"/>
                </a:lnTo>
                <a:lnTo>
                  <a:pt x="559" y="405"/>
                </a:lnTo>
                <a:lnTo>
                  <a:pt x="564" y="394"/>
                </a:lnTo>
                <a:lnTo>
                  <a:pt x="569" y="382"/>
                </a:lnTo>
                <a:lnTo>
                  <a:pt x="572" y="369"/>
                </a:lnTo>
                <a:lnTo>
                  <a:pt x="577" y="346"/>
                </a:lnTo>
                <a:lnTo>
                  <a:pt x="580" y="336"/>
                </a:lnTo>
                <a:lnTo>
                  <a:pt x="580" y="336"/>
                </a:lnTo>
                <a:lnTo>
                  <a:pt x="585" y="336"/>
                </a:lnTo>
                <a:lnTo>
                  <a:pt x="591" y="333"/>
                </a:lnTo>
                <a:lnTo>
                  <a:pt x="598" y="330"/>
                </a:lnTo>
                <a:lnTo>
                  <a:pt x="604" y="324"/>
                </a:lnTo>
                <a:lnTo>
                  <a:pt x="610" y="315"/>
                </a:lnTo>
                <a:lnTo>
                  <a:pt x="615" y="306"/>
                </a:lnTo>
                <a:lnTo>
                  <a:pt x="619" y="295"/>
                </a:lnTo>
                <a:lnTo>
                  <a:pt x="623" y="283"/>
                </a:lnTo>
                <a:lnTo>
                  <a:pt x="623" y="283"/>
                </a:lnTo>
                <a:lnTo>
                  <a:pt x="625" y="271"/>
                </a:lnTo>
                <a:lnTo>
                  <a:pt x="625" y="259"/>
                </a:lnTo>
                <a:lnTo>
                  <a:pt x="625" y="248"/>
                </a:lnTo>
                <a:lnTo>
                  <a:pt x="623" y="238"/>
                </a:lnTo>
                <a:lnTo>
                  <a:pt x="621" y="230"/>
                </a:lnTo>
                <a:lnTo>
                  <a:pt x="617" y="223"/>
                </a:lnTo>
                <a:lnTo>
                  <a:pt x="612" y="218"/>
                </a:lnTo>
                <a:lnTo>
                  <a:pt x="607" y="215"/>
                </a:lnTo>
                <a:lnTo>
                  <a:pt x="607" y="215"/>
                </a:lnTo>
                <a:lnTo>
                  <a:pt x="609" y="203"/>
                </a:lnTo>
                <a:lnTo>
                  <a:pt x="611" y="176"/>
                </a:lnTo>
                <a:lnTo>
                  <a:pt x="615" y="141"/>
                </a:lnTo>
                <a:lnTo>
                  <a:pt x="616" y="112"/>
                </a:lnTo>
                <a:lnTo>
                  <a:pt x="616" y="112"/>
                </a:lnTo>
                <a:lnTo>
                  <a:pt x="615" y="94"/>
                </a:lnTo>
                <a:lnTo>
                  <a:pt x="612" y="80"/>
                </a:lnTo>
                <a:lnTo>
                  <a:pt x="607" y="65"/>
                </a:lnTo>
                <a:lnTo>
                  <a:pt x="601" y="54"/>
                </a:lnTo>
                <a:lnTo>
                  <a:pt x="597" y="50"/>
                </a:lnTo>
                <a:lnTo>
                  <a:pt x="593" y="45"/>
                </a:lnTo>
                <a:lnTo>
                  <a:pt x="587" y="41"/>
                </a:lnTo>
                <a:lnTo>
                  <a:pt x="582" y="38"/>
                </a:lnTo>
                <a:lnTo>
                  <a:pt x="576" y="35"/>
                </a:lnTo>
                <a:lnTo>
                  <a:pt x="569" y="34"/>
                </a:lnTo>
                <a:lnTo>
                  <a:pt x="562" y="33"/>
                </a:lnTo>
                <a:lnTo>
                  <a:pt x="553" y="32"/>
                </a:lnTo>
                <a:lnTo>
                  <a:pt x="553" y="32"/>
                </a:lnTo>
                <a:lnTo>
                  <a:pt x="548" y="25"/>
                </a:lnTo>
                <a:lnTo>
                  <a:pt x="542" y="19"/>
                </a:lnTo>
                <a:lnTo>
                  <a:pt x="535" y="13"/>
                </a:lnTo>
                <a:lnTo>
                  <a:pt x="527" y="9"/>
                </a:lnTo>
                <a:lnTo>
                  <a:pt x="516" y="5"/>
                </a:lnTo>
                <a:lnTo>
                  <a:pt x="503" y="3"/>
                </a:lnTo>
                <a:lnTo>
                  <a:pt x="487" y="0"/>
                </a:lnTo>
                <a:lnTo>
                  <a:pt x="469" y="0"/>
                </a:lnTo>
                <a:lnTo>
                  <a:pt x="469" y="0"/>
                </a:lnTo>
                <a:lnTo>
                  <a:pt x="458" y="0"/>
                </a:lnTo>
                <a:lnTo>
                  <a:pt x="450" y="1"/>
                </a:lnTo>
                <a:lnTo>
                  <a:pt x="431" y="5"/>
                </a:lnTo>
                <a:lnTo>
                  <a:pt x="416" y="10"/>
                </a:lnTo>
                <a:lnTo>
                  <a:pt x="400" y="16"/>
                </a:lnTo>
                <a:lnTo>
                  <a:pt x="386" y="22"/>
                </a:lnTo>
                <a:lnTo>
                  <a:pt x="370" y="27"/>
                </a:lnTo>
                <a:lnTo>
                  <a:pt x="353" y="30"/>
                </a:lnTo>
                <a:lnTo>
                  <a:pt x="344" y="32"/>
                </a:lnTo>
                <a:lnTo>
                  <a:pt x="334" y="32"/>
                </a:lnTo>
                <a:lnTo>
                  <a:pt x="334" y="32"/>
                </a:lnTo>
                <a:lnTo>
                  <a:pt x="330" y="33"/>
                </a:lnTo>
                <a:lnTo>
                  <a:pt x="327" y="34"/>
                </a:lnTo>
                <a:lnTo>
                  <a:pt x="323" y="36"/>
                </a:lnTo>
                <a:lnTo>
                  <a:pt x="319" y="39"/>
                </a:lnTo>
                <a:lnTo>
                  <a:pt x="315" y="46"/>
                </a:lnTo>
                <a:lnTo>
                  <a:pt x="310" y="56"/>
                </a:lnTo>
                <a:lnTo>
                  <a:pt x="307" y="68"/>
                </a:lnTo>
                <a:lnTo>
                  <a:pt x="305" y="81"/>
                </a:lnTo>
                <a:lnTo>
                  <a:pt x="304" y="95"/>
                </a:lnTo>
                <a:lnTo>
                  <a:pt x="304" y="111"/>
                </a:lnTo>
                <a:lnTo>
                  <a:pt x="304" y="111"/>
                </a:lnTo>
                <a:lnTo>
                  <a:pt x="305" y="146"/>
                </a:lnTo>
                <a:lnTo>
                  <a:pt x="307" y="179"/>
                </a:lnTo>
                <a:lnTo>
                  <a:pt x="311" y="215"/>
                </a:lnTo>
                <a:lnTo>
                  <a:pt x="311" y="215"/>
                </a:lnTo>
                <a:lnTo>
                  <a:pt x="306" y="218"/>
                </a:lnTo>
                <a:lnTo>
                  <a:pt x="301" y="223"/>
                </a:lnTo>
                <a:lnTo>
                  <a:pt x="298" y="230"/>
                </a:lnTo>
                <a:lnTo>
                  <a:pt x="295" y="238"/>
                </a:lnTo>
                <a:lnTo>
                  <a:pt x="293" y="248"/>
                </a:lnTo>
                <a:lnTo>
                  <a:pt x="293" y="259"/>
                </a:lnTo>
                <a:lnTo>
                  <a:pt x="293" y="271"/>
                </a:lnTo>
                <a:lnTo>
                  <a:pt x="295" y="283"/>
                </a:lnTo>
                <a:lnTo>
                  <a:pt x="295" y="283"/>
                </a:lnTo>
                <a:lnTo>
                  <a:pt x="299" y="295"/>
                </a:lnTo>
                <a:lnTo>
                  <a:pt x="304" y="306"/>
                </a:lnTo>
                <a:lnTo>
                  <a:pt x="309" y="315"/>
                </a:lnTo>
                <a:lnTo>
                  <a:pt x="315" y="324"/>
                </a:lnTo>
                <a:lnTo>
                  <a:pt x="321" y="330"/>
                </a:lnTo>
                <a:lnTo>
                  <a:pt x="328" y="333"/>
                </a:lnTo>
                <a:lnTo>
                  <a:pt x="334" y="336"/>
                </a:lnTo>
                <a:lnTo>
                  <a:pt x="339" y="336"/>
                </a:lnTo>
                <a:lnTo>
                  <a:pt x="339" y="336"/>
                </a:lnTo>
                <a:lnTo>
                  <a:pt x="341" y="346"/>
                </a:lnTo>
                <a:lnTo>
                  <a:pt x="346" y="369"/>
                </a:lnTo>
                <a:lnTo>
                  <a:pt x="350" y="382"/>
                </a:lnTo>
                <a:lnTo>
                  <a:pt x="354" y="394"/>
                </a:lnTo>
                <a:lnTo>
                  <a:pt x="359" y="405"/>
                </a:lnTo>
                <a:lnTo>
                  <a:pt x="365" y="414"/>
                </a:lnTo>
                <a:lnTo>
                  <a:pt x="365" y="414"/>
                </a:lnTo>
                <a:lnTo>
                  <a:pt x="365" y="462"/>
                </a:lnTo>
                <a:lnTo>
                  <a:pt x="365" y="462"/>
                </a:lnTo>
                <a:lnTo>
                  <a:pt x="365" y="467"/>
                </a:lnTo>
                <a:lnTo>
                  <a:pt x="364" y="473"/>
                </a:lnTo>
                <a:lnTo>
                  <a:pt x="363" y="479"/>
                </a:lnTo>
                <a:lnTo>
                  <a:pt x="359" y="483"/>
                </a:lnTo>
                <a:lnTo>
                  <a:pt x="354" y="489"/>
                </a:lnTo>
                <a:lnTo>
                  <a:pt x="347" y="494"/>
                </a:lnTo>
                <a:lnTo>
                  <a:pt x="336" y="500"/>
                </a:lnTo>
                <a:lnTo>
                  <a:pt x="323" y="506"/>
                </a:lnTo>
                <a:lnTo>
                  <a:pt x="323" y="506"/>
                </a:lnTo>
                <a:lnTo>
                  <a:pt x="283" y="523"/>
                </a:lnTo>
                <a:lnTo>
                  <a:pt x="233" y="547"/>
                </a:lnTo>
                <a:lnTo>
                  <a:pt x="207" y="559"/>
                </a:lnTo>
                <a:lnTo>
                  <a:pt x="186" y="571"/>
                </a:lnTo>
                <a:lnTo>
                  <a:pt x="168" y="582"/>
                </a:lnTo>
                <a:lnTo>
                  <a:pt x="157" y="590"/>
                </a:lnTo>
                <a:lnTo>
                  <a:pt x="157" y="590"/>
                </a:lnTo>
                <a:lnTo>
                  <a:pt x="151" y="596"/>
                </a:lnTo>
                <a:lnTo>
                  <a:pt x="146" y="605"/>
                </a:lnTo>
                <a:lnTo>
                  <a:pt x="141" y="613"/>
                </a:lnTo>
                <a:lnTo>
                  <a:pt x="136" y="622"/>
                </a:lnTo>
                <a:lnTo>
                  <a:pt x="129" y="642"/>
                </a:lnTo>
                <a:lnTo>
                  <a:pt x="124" y="661"/>
                </a:lnTo>
                <a:lnTo>
                  <a:pt x="119" y="682"/>
                </a:lnTo>
                <a:lnTo>
                  <a:pt x="117" y="699"/>
                </a:lnTo>
                <a:lnTo>
                  <a:pt x="115" y="718"/>
                </a:lnTo>
                <a:lnTo>
                  <a:pt x="115" y="718"/>
                </a:lnTo>
                <a:lnTo>
                  <a:pt x="116" y="723"/>
                </a:lnTo>
                <a:lnTo>
                  <a:pt x="118" y="727"/>
                </a:lnTo>
                <a:lnTo>
                  <a:pt x="122" y="731"/>
                </a:lnTo>
                <a:lnTo>
                  <a:pt x="128" y="733"/>
                </a:lnTo>
                <a:lnTo>
                  <a:pt x="128" y="733"/>
                </a:lnTo>
                <a:lnTo>
                  <a:pt x="145" y="737"/>
                </a:lnTo>
                <a:lnTo>
                  <a:pt x="168" y="742"/>
                </a:lnTo>
                <a:lnTo>
                  <a:pt x="199" y="747"/>
                </a:lnTo>
                <a:lnTo>
                  <a:pt x="236" y="751"/>
                </a:lnTo>
                <a:lnTo>
                  <a:pt x="281" y="756"/>
                </a:lnTo>
                <a:lnTo>
                  <a:pt x="334" y="760"/>
                </a:lnTo>
                <a:lnTo>
                  <a:pt x="393" y="762"/>
                </a:lnTo>
                <a:lnTo>
                  <a:pt x="459" y="763"/>
                </a:lnTo>
                <a:lnTo>
                  <a:pt x="459" y="763"/>
                </a:lnTo>
                <a:lnTo>
                  <a:pt x="525" y="762"/>
                </a:lnTo>
                <a:lnTo>
                  <a:pt x="585" y="760"/>
                </a:lnTo>
                <a:lnTo>
                  <a:pt x="638" y="756"/>
                </a:lnTo>
                <a:lnTo>
                  <a:pt x="682" y="751"/>
                </a:lnTo>
                <a:lnTo>
                  <a:pt x="719" y="747"/>
                </a:lnTo>
                <a:lnTo>
                  <a:pt x="751" y="742"/>
                </a:lnTo>
                <a:lnTo>
                  <a:pt x="774" y="737"/>
                </a:lnTo>
                <a:lnTo>
                  <a:pt x="791" y="733"/>
                </a:lnTo>
                <a:lnTo>
                  <a:pt x="791" y="733"/>
                </a:lnTo>
                <a:lnTo>
                  <a:pt x="797" y="731"/>
                </a:lnTo>
                <a:lnTo>
                  <a:pt x="800" y="727"/>
                </a:lnTo>
                <a:lnTo>
                  <a:pt x="803" y="723"/>
                </a:lnTo>
                <a:lnTo>
                  <a:pt x="804" y="718"/>
                </a:lnTo>
                <a:lnTo>
                  <a:pt x="804" y="718"/>
                </a:lnTo>
                <a:lnTo>
                  <a:pt x="801" y="699"/>
                </a:lnTo>
                <a:lnTo>
                  <a:pt x="799" y="682"/>
                </a:lnTo>
                <a:lnTo>
                  <a:pt x="794" y="661"/>
                </a:lnTo>
                <a:lnTo>
                  <a:pt x="789" y="642"/>
                </a:lnTo>
                <a:lnTo>
                  <a:pt x="782" y="622"/>
                </a:lnTo>
                <a:lnTo>
                  <a:pt x="777" y="613"/>
                </a:lnTo>
                <a:lnTo>
                  <a:pt x="772" y="605"/>
                </a:lnTo>
                <a:lnTo>
                  <a:pt x="768" y="596"/>
                </a:lnTo>
                <a:lnTo>
                  <a:pt x="762" y="590"/>
                </a:lnTo>
                <a:lnTo>
                  <a:pt x="762" y="590"/>
                </a:lnTo>
                <a:lnTo>
                  <a:pt x="751" y="582"/>
                </a:lnTo>
                <a:lnTo>
                  <a:pt x="733" y="571"/>
                </a:lnTo>
                <a:lnTo>
                  <a:pt x="711" y="559"/>
                </a:lnTo>
                <a:lnTo>
                  <a:pt x="686" y="547"/>
                </a:lnTo>
                <a:lnTo>
                  <a:pt x="635" y="524"/>
                </a:lnTo>
                <a:lnTo>
                  <a:pt x="595" y="506"/>
                </a:lnTo>
                <a:lnTo>
                  <a:pt x="595" y="506"/>
                </a:lnTo>
                <a:close/>
              </a:path>
            </a:pathLst>
          </a:custGeom>
          <a:solidFill>
            <a:srgbClr val="81BD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6" name="Group 25"/>
          <p:cNvGrpSpPr/>
          <p:nvPr/>
        </p:nvGrpSpPr>
        <p:grpSpPr>
          <a:xfrm>
            <a:off x="5400727" y="2092197"/>
            <a:ext cx="612775" cy="612775"/>
            <a:chOff x="7151872" y="3032119"/>
            <a:chExt cx="612775" cy="612775"/>
          </a:xfrm>
        </p:grpSpPr>
        <p:sp>
          <p:nvSpPr>
            <p:cNvPr id="47" name="Oval 347"/>
            <p:cNvSpPr/>
            <p:nvPr/>
          </p:nvSpPr>
          <p:spPr bwMode="ltGray">
            <a:xfrm>
              <a:off x="7151872" y="3032119"/>
              <a:ext cx="612775" cy="612775"/>
            </a:xfrm>
            <a:prstGeom prst="ellipse">
              <a:avLst/>
            </a:prstGeom>
            <a:solidFill>
              <a:srgbClr val="81BDA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48" name="Group 426"/>
            <p:cNvGrpSpPr/>
            <p:nvPr/>
          </p:nvGrpSpPr>
          <p:grpSpPr>
            <a:xfrm>
              <a:off x="7270896" y="3133470"/>
              <a:ext cx="397677" cy="355530"/>
              <a:chOff x="2061332" y="3048000"/>
              <a:chExt cx="451736" cy="403860"/>
            </a:xfrm>
          </p:grpSpPr>
          <p:sp>
            <p:nvSpPr>
              <p:cNvPr id="49" name="Rectangle 427"/>
              <p:cNvSpPr/>
              <p:nvPr/>
            </p:nvSpPr>
            <p:spPr bwMode="ltGray">
              <a:xfrm>
                <a:off x="2222400" y="3048000"/>
                <a:ext cx="129600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0" name="Rectangle 428"/>
              <p:cNvSpPr/>
              <p:nvPr/>
            </p:nvSpPr>
            <p:spPr bwMode="ltGray">
              <a:xfrm>
                <a:off x="2222713" y="3205024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1" name="Rectangle 429"/>
              <p:cNvSpPr/>
              <p:nvPr/>
            </p:nvSpPr>
            <p:spPr bwMode="ltGray">
              <a:xfrm>
                <a:off x="2061332" y="3205024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2" name="Rectangle 430"/>
              <p:cNvSpPr/>
              <p:nvPr/>
            </p:nvSpPr>
            <p:spPr bwMode="ltGray">
              <a:xfrm>
                <a:off x="2384094" y="3205024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3" name="Rectangle 431"/>
              <p:cNvSpPr/>
              <p:nvPr/>
            </p:nvSpPr>
            <p:spPr bwMode="ltGray">
              <a:xfrm>
                <a:off x="2061332" y="3362048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4" name="Rectangle 432"/>
              <p:cNvSpPr/>
              <p:nvPr/>
            </p:nvSpPr>
            <p:spPr bwMode="ltGray">
              <a:xfrm>
                <a:off x="2222713" y="3362048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55" name="Rectangle 433"/>
              <p:cNvSpPr/>
              <p:nvPr/>
            </p:nvSpPr>
            <p:spPr bwMode="ltGray">
              <a:xfrm>
                <a:off x="2384094" y="3362048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56" name="Elbow Connector 434"/>
              <p:cNvCxnSpPr>
                <a:stCxn id="49" idx="2"/>
                <a:endCxn id="51" idx="0"/>
              </p:cNvCxnSpPr>
              <p:nvPr/>
            </p:nvCxnSpPr>
            <p:spPr>
              <a:xfrm rot="5400000">
                <a:off x="2172904" y="3090728"/>
                <a:ext cx="67212" cy="161381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Elbow Connector 440"/>
              <p:cNvCxnSpPr>
                <a:stCxn id="49" idx="2"/>
                <a:endCxn id="52" idx="0"/>
              </p:cNvCxnSpPr>
              <p:nvPr/>
            </p:nvCxnSpPr>
            <p:spPr>
              <a:xfrm rot="16200000" flipH="1">
                <a:off x="2334284" y="3090727"/>
                <a:ext cx="67212" cy="161381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Elbow Connector 142"/>
              <p:cNvCxnSpPr>
                <a:stCxn id="52" idx="2"/>
                <a:endCxn id="55" idx="0"/>
              </p:cNvCxnSpPr>
              <p:nvPr/>
            </p:nvCxnSpPr>
            <p:spPr>
              <a:xfrm>
                <a:off x="2448581" y="3294836"/>
                <a:ext cx="0" cy="67212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Elbow Connector 142"/>
              <p:cNvCxnSpPr>
                <a:stCxn id="50" idx="2"/>
                <a:endCxn id="54" idx="0"/>
              </p:cNvCxnSpPr>
              <p:nvPr/>
            </p:nvCxnSpPr>
            <p:spPr>
              <a:xfrm>
                <a:off x="2287199" y="3294837"/>
                <a:ext cx="0" cy="67212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lbow Connector 142"/>
              <p:cNvCxnSpPr>
                <a:stCxn id="51" idx="2"/>
                <a:endCxn id="53" idx="0"/>
              </p:cNvCxnSpPr>
              <p:nvPr/>
            </p:nvCxnSpPr>
            <p:spPr>
              <a:xfrm>
                <a:off x="2125819" y="3294836"/>
                <a:ext cx="0" cy="67212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Herz 3"/>
          <p:cNvSpPr/>
          <p:nvPr/>
        </p:nvSpPr>
        <p:spPr>
          <a:xfrm rot="1391161">
            <a:off x="5685457" y="2483013"/>
            <a:ext cx="288032" cy="284038"/>
          </a:xfrm>
          <a:prstGeom prst="hear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ingekerbter Pfeil nach rechts 7"/>
          <p:cNvSpPr/>
          <p:nvPr/>
        </p:nvSpPr>
        <p:spPr>
          <a:xfrm>
            <a:off x="2016351" y="3028306"/>
            <a:ext cx="419423" cy="432048"/>
          </a:xfrm>
          <a:prstGeom prst="notchedRightArrow">
            <a:avLst/>
          </a:prstGeom>
          <a:solidFill>
            <a:srgbClr val="81B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ingekerbter Pfeil nach rechts 61"/>
          <p:cNvSpPr/>
          <p:nvPr/>
        </p:nvSpPr>
        <p:spPr bwMode="auto">
          <a:xfrm>
            <a:off x="4031928" y="3040347"/>
            <a:ext cx="419423" cy="432048"/>
          </a:xfrm>
          <a:prstGeom prst="notchedRightArrow">
            <a:avLst/>
          </a:prstGeom>
          <a:solidFill>
            <a:srgbClr val="81B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Eingekerbter Pfeil nach rechts 62"/>
          <p:cNvSpPr/>
          <p:nvPr/>
        </p:nvSpPr>
        <p:spPr bwMode="auto">
          <a:xfrm>
            <a:off x="6017773" y="3009974"/>
            <a:ext cx="419423" cy="432048"/>
          </a:xfrm>
          <a:prstGeom prst="notchedRightArrow">
            <a:avLst/>
          </a:prstGeom>
          <a:solidFill>
            <a:srgbClr val="81BD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4" name="Group 25"/>
          <p:cNvGrpSpPr/>
          <p:nvPr/>
        </p:nvGrpSpPr>
        <p:grpSpPr>
          <a:xfrm>
            <a:off x="6912895" y="2661946"/>
            <a:ext cx="1296144" cy="1329715"/>
            <a:chOff x="7151872" y="3032119"/>
            <a:chExt cx="612775" cy="612775"/>
          </a:xfrm>
        </p:grpSpPr>
        <p:sp>
          <p:nvSpPr>
            <p:cNvPr id="65" name="Oval 347"/>
            <p:cNvSpPr/>
            <p:nvPr/>
          </p:nvSpPr>
          <p:spPr bwMode="ltGray">
            <a:xfrm>
              <a:off x="7151872" y="3032119"/>
              <a:ext cx="612775" cy="612775"/>
            </a:xfrm>
            <a:prstGeom prst="ellipse">
              <a:avLst/>
            </a:prstGeom>
            <a:solidFill>
              <a:srgbClr val="81BDA4"/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66" name="Group 426"/>
            <p:cNvGrpSpPr/>
            <p:nvPr/>
          </p:nvGrpSpPr>
          <p:grpSpPr>
            <a:xfrm>
              <a:off x="7270896" y="3133470"/>
              <a:ext cx="397677" cy="355530"/>
              <a:chOff x="2061332" y="3048000"/>
              <a:chExt cx="451736" cy="403860"/>
            </a:xfrm>
          </p:grpSpPr>
          <p:sp>
            <p:nvSpPr>
              <p:cNvPr id="67" name="Rectangle 427"/>
              <p:cNvSpPr/>
              <p:nvPr/>
            </p:nvSpPr>
            <p:spPr bwMode="ltGray">
              <a:xfrm>
                <a:off x="2222400" y="3048000"/>
                <a:ext cx="129600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68" name="Rectangle 428"/>
              <p:cNvSpPr/>
              <p:nvPr/>
            </p:nvSpPr>
            <p:spPr bwMode="ltGray">
              <a:xfrm>
                <a:off x="2222713" y="3205024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69" name="Rectangle 429"/>
              <p:cNvSpPr/>
              <p:nvPr/>
            </p:nvSpPr>
            <p:spPr bwMode="ltGray">
              <a:xfrm>
                <a:off x="2061332" y="3205024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70" name="Rectangle 430"/>
              <p:cNvSpPr/>
              <p:nvPr/>
            </p:nvSpPr>
            <p:spPr bwMode="ltGray">
              <a:xfrm>
                <a:off x="2384094" y="3205024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71" name="Rectangle 431"/>
              <p:cNvSpPr/>
              <p:nvPr/>
            </p:nvSpPr>
            <p:spPr bwMode="ltGray">
              <a:xfrm>
                <a:off x="2061332" y="3362048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72" name="Rectangle 432"/>
              <p:cNvSpPr/>
              <p:nvPr/>
            </p:nvSpPr>
            <p:spPr bwMode="ltGray">
              <a:xfrm>
                <a:off x="2222713" y="3362048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sp>
            <p:nvSpPr>
              <p:cNvPr id="73" name="Rectangle 433"/>
              <p:cNvSpPr/>
              <p:nvPr/>
            </p:nvSpPr>
            <p:spPr bwMode="ltGray">
              <a:xfrm>
                <a:off x="2384094" y="3362048"/>
                <a:ext cx="128974" cy="89812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 err="1" smtClean="0">
                  <a:solidFill>
                    <a:schemeClr val="bg1"/>
                  </a:solidFill>
                  <a:latin typeface="Georgia" pitchFamily="18" charset="0"/>
                </a:endParaRPr>
              </a:p>
            </p:txBody>
          </p:sp>
          <p:cxnSp>
            <p:nvCxnSpPr>
              <p:cNvPr id="74" name="Elbow Connector 434"/>
              <p:cNvCxnSpPr>
                <a:stCxn id="67" idx="2"/>
                <a:endCxn id="69" idx="0"/>
              </p:cNvCxnSpPr>
              <p:nvPr/>
            </p:nvCxnSpPr>
            <p:spPr>
              <a:xfrm rot="5400000">
                <a:off x="2172904" y="3090728"/>
                <a:ext cx="67212" cy="161381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Elbow Connector 440"/>
              <p:cNvCxnSpPr>
                <a:stCxn id="67" idx="2"/>
                <a:endCxn id="70" idx="0"/>
              </p:cNvCxnSpPr>
              <p:nvPr/>
            </p:nvCxnSpPr>
            <p:spPr>
              <a:xfrm rot="16200000" flipH="1">
                <a:off x="2334284" y="3090727"/>
                <a:ext cx="67212" cy="161381"/>
              </a:xfrm>
              <a:prstGeom prst="bentConnector3">
                <a:avLst>
                  <a:gd name="adj1" fmla="val 50000"/>
                </a:avLst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Elbow Connector 142"/>
              <p:cNvCxnSpPr>
                <a:stCxn id="70" idx="2"/>
                <a:endCxn id="73" idx="0"/>
              </p:cNvCxnSpPr>
              <p:nvPr/>
            </p:nvCxnSpPr>
            <p:spPr>
              <a:xfrm>
                <a:off x="2448581" y="3294836"/>
                <a:ext cx="0" cy="67212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Elbow Connector 142"/>
              <p:cNvCxnSpPr>
                <a:stCxn id="68" idx="2"/>
                <a:endCxn id="72" idx="0"/>
              </p:cNvCxnSpPr>
              <p:nvPr/>
            </p:nvCxnSpPr>
            <p:spPr>
              <a:xfrm>
                <a:off x="2287199" y="3294837"/>
                <a:ext cx="0" cy="67212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Elbow Connector 142"/>
              <p:cNvCxnSpPr>
                <a:stCxn id="69" idx="2"/>
                <a:endCxn id="71" idx="0"/>
              </p:cNvCxnSpPr>
              <p:nvPr/>
            </p:nvCxnSpPr>
            <p:spPr>
              <a:xfrm>
                <a:off x="2125819" y="3294836"/>
                <a:ext cx="0" cy="67212"/>
              </a:xfrm>
              <a:prstGeom prst="straightConnector1">
                <a:avLst/>
              </a:prstGeom>
              <a:ln w="31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Ähnliches Fot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08409">
            <a:off x="7331810" y="2387385"/>
            <a:ext cx="478139" cy="43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feld 60"/>
          <p:cNvSpPr txBox="1"/>
          <p:nvPr/>
        </p:nvSpPr>
        <p:spPr>
          <a:xfrm>
            <a:off x="605283" y="4047539"/>
            <a:ext cx="17989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81BDA4"/>
                </a:solidFill>
              </a:rPr>
              <a:t>Erstellt in Einzelarbeit eine </a:t>
            </a:r>
            <a:r>
              <a:rPr lang="de-DE" dirty="0" err="1" smtClean="0">
                <a:solidFill>
                  <a:srgbClr val="81BDA4"/>
                </a:solidFill>
              </a:rPr>
              <a:t>Concept</a:t>
            </a:r>
            <a:r>
              <a:rPr lang="de-DE" dirty="0" smtClean="0">
                <a:solidFill>
                  <a:srgbClr val="81BDA4"/>
                </a:solidFill>
              </a:rPr>
              <a:t> </a:t>
            </a:r>
            <a:r>
              <a:rPr lang="de-DE" dirty="0" err="1" smtClean="0">
                <a:solidFill>
                  <a:srgbClr val="81BDA4"/>
                </a:solidFill>
              </a:rPr>
              <a:t>Map</a:t>
            </a:r>
            <a:endParaRPr lang="en-GB" dirty="0">
              <a:solidFill>
                <a:srgbClr val="81BDA4"/>
              </a:solidFill>
            </a:endParaRPr>
          </a:p>
        </p:txBody>
      </p:sp>
      <p:sp>
        <p:nvSpPr>
          <p:cNvPr id="81" name="Textfeld 80"/>
          <p:cNvSpPr txBox="1"/>
          <p:nvPr/>
        </p:nvSpPr>
        <p:spPr bwMode="auto">
          <a:xfrm>
            <a:off x="2452304" y="4047539"/>
            <a:ext cx="17989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81BDA4"/>
                </a:solidFill>
              </a:rPr>
              <a:t>Findet Euch in einer Gruppe zusammen, wenn ihr fertig seid</a:t>
            </a:r>
            <a:endParaRPr lang="en-GB" dirty="0">
              <a:solidFill>
                <a:srgbClr val="81BDA4"/>
              </a:solidFill>
            </a:endParaRPr>
          </a:p>
        </p:txBody>
      </p:sp>
      <p:sp>
        <p:nvSpPr>
          <p:cNvPr id="82" name="Textfeld 81"/>
          <p:cNvSpPr txBox="1"/>
          <p:nvPr/>
        </p:nvSpPr>
        <p:spPr bwMode="auto">
          <a:xfrm>
            <a:off x="4428553" y="4047539"/>
            <a:ext cx="1798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81BDA4"/>
                </a:solidFill>
              </a:rPr>
              <a:t>Wählt in der Gruppe die beste </a:t>
            </a:r>
            <a:r>
              <a:rPr lang="de-DE" dirty="0" err="1" smtClean="0">
                <a:solidFill>
                  <a:srgbClr val="81BDA4"/>
                </a:solidFill>
              </a:rPr>
              <a:t>Map</a:t>
            </a:r>
            <a:r>
              <a:rPr lang="de-DE" dirty="0" smtClean="0">
                <a:solidFill>
                  <a:srgbClr val="81BDA4"/>
                </a:solidFill>
              </a:rPr>
              <a:t> und ergänzt oder überarbeitet diese</a:t>
            </a:r>
            <a:endParaRPr lang="en-GB" dirty="0">
              <a:solidFill>
                <a:srgbClr val="81BDA4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 bwMode="auto">
          <a:xfrm>
            <a:off x="6661501" y="4047539"/>
            <a:ext cx="1798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81BDA4"/>
                </a:solidFill>
              </a:rPr>
              <a:t>Hängt Eure fertige </a:t>
            </a:r>
            <a:r>
              <a:rPr lang="de-DE" dirty="0" err="1" smtClean="0">
                <a:solidFill>
                  <a:srgbClr val="81BDA4"/>
                </a:solidFill>
              </a:rPr>
              <a:t>Map</a:t>
            </a:r>
            <a:r>
              <a:rPr lang="de-DE" dirty="0" smtClean="0">
                <a:solidFill>
                  <a:srgbClr val="81BDA4"/>
                </a:solidFill>
              </a:rPr>
              <a:t> auf</a:t>
            </a:r>
            <a:endParaRPr lang="en-GB" dirty="0">
              <a:solidFill>
                <a:srgbClr val="81BDA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7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2064" t="40926" r="17315" b="5370"/>
          <a:stretch/>
        </p:blipFill>
        <p:spPr>
          <a:xfrm>
            <a:off x="1165473" y="517659"/>
            <a:ext cx="7320915" cy="51562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73385" y="5673858"/>
            <a:ext cx="8468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81BDA4"/>
                </a:solidFill>
              </a:rPr>
              <a:t>Was sind </a:t>
            </a:r>
            <a:r>
              <a:rPr lang="de-DE" sz="3600" b="1" dirty="0" smtClean="0">
                <a:solidFill>
                  <a:srgbClr val="81BDA4"/>
                </a:solidFill>
              </a:rPr>
              <a:t>wichtige </a:t>
            </a:r>
            <a:r>
              <a:rPr lang="de-DE" sz="2400" b="1" dirty="0" smtClean="0">
                <a:solidFill>
                  <a:srgbClr val="81BDA4"/>
                </a:solidFill>
              </a:rPr>
              <a:t>und </a:t>
            </a:r>
            <a:r>
              <a:rPr lang="de-DE" b="1" dirty="0" smtClean="0">
                <a:solidFill>
                  <a:srgbClr val="81BDA4"/>
                </a:solidFill>
              </a:rPr>
              <a:t>weniger wichtige </a:t>
            </a:r>
            <a:r>
              <a:rPr lang="de-DE" sz="2400" b="1" dirty="0" smtClean="0">
                <a:solidFill>
                  <a:srgbClr val="81BDA4"/>
                </a:solidFill>
              </a:rPr>
              <a:t>Begriffe in diesem Text?</a:t>
            </a:r>
            <a:endParaRPr lang="de-DE" sz="2400" b="1" dirty="0">
              <a:solidFill>
                <a:srgbClr val="81BDA4"/>
              </a:solidFill>
            </a:endParaRPr>
          </a:p>
        </p:txBody>
      </p:sp>
      <p:grpSp>
        <p:nvGrpSpPr>
          <p:cNvPr id="4" name="Group 946"/>
          <p:cNvGrpSpPr/>
          <p:nvPr/>
        </p:nvGrpSpPr>
        <p:grpSpPr>
          <a:xfrm>
            <a:off x="35496" y="5737482"/>
            <a:ext cx="612000" cy="612000"/>
            <a:chOff x="2342233" y="4690710"/>
            <a:chExt cx="612000" cy="612000"/>
          </a:xfrm>
          <a:solidFill>
            <a:srgbClr val="81BDA4"/>
          </a:solidFill>
        </p:grpSpPr>
        <p:sp>
          <p:nvSpPr>
            <p:cNvPr id="5" name="Oval 261"/>
            <p:cNvSpPr/>
            <p:nvPr/>
          </p:nvSpPr>
          <p:spPr bwMode="ltGray">
            <a:xfrm>
              <a:off x="2342233" y="4690710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" name="Freeform 4985"/>
            <p:cNvSpPr>
              <a:spLocks noEditPoints="1"/>
            </p:cNvSpPr>
            <p:nvPr/>
          </p:nvSpPr>
          <p:spPr bwMode="auto">
            <a:xfrm>
              <a:off x="2454243" y="4848931"/>
              <a:ext cx="387981" cy="354033"/>
            </a:xfrm>
            <a:custGeom>
              <a:avLst/>
              <a:gdLst>
                <a:gd name="T0" fmla="*/ 282 w 320"/>
                <a:gd name="T1" fmla="*/ 112 h 292"/>
                <a:gd name="T2" fmla="*/ 294 w 320"/>
                <a:gd name="T3" fmla="*/ 114 h 292"/>
                <a:gd name="T4" fmla="*/ 308 w 320"/>
                <a:gd name="T5" fmla="*/ 120 h 292"/>
                <a:gd name="T6" fmla="*/ 320 w 320"/>
                <a:gd name="T7" fmla="*/ 138 h 292"/>
                <a:gd name="T8" fmla="*/ 320 w 320"/>
                <a:gd name="T9" fmla="*/ 196 h 292"/>
                <a:gd name="T10" fmla="*/ 320 w 320"/>
                <a:gd name="T11" fmla="*/ 202 h 292"/>
                <a:gd name="T12" fmla="*/ 316 w 320"/>
                <a:gd name="T13" fmla="*/ 214 h 292"/>
                <a:gd name="T14" fmla="*/ 304 w 320"/>
                <a:gd name="T15" fmla="*/ 228 h 292"/>
                <a:gd name="T16" fmla="*/ 282 w 320"/>
                <a:gd name="T17" fmla="*/ 234 h 292"/>
                <a:gd name="T18" fmla="*/ 252 w 320"/>
                <a:gd name="T19" fmla="*/ 234 h 292"/>
                <a:gd name="T20" fmla="*/ 260 w 320"/>
                <a:gd name="T21" fmla="*/ 264 h 292"/>
                <a:gd name="T22" fmla="*/ 272 w 320"/>
                <a:gd name="T23" fmla="*/ 286 h 292"/>
                <a:gd name="T24" fmla="*/ 278 w 320"/>
                <a:gd name="T25" fmla="*/ 292 h 292"/>
                <a:gd name="T26" fmla="*/ 254 w 320"/>
                <a:gd name="T27" fmla="*/ 278 h 292"/>
                <a:gd name="T28" fmla="*/ 234 w 320"/>
                <a:gd name="T29" fmla="*/ 260 h 292"/>
                <a:gd name="T30" fmla="*/ 218 w 320"/>
                <a:gd name="T31" fmla="*/ 234 h 292"/>
                <a:gd name="T32" fmla="*/ 198 w 320"/>
                <a:gd name="T33" fmla="*/ 234 h 292"/>
                <a:gd name="T34" fmla="*/ 186 w 320"/>
                <a:gd name="T35" fmla="*/ 232 h 292"/>
                <a:gd name="T36" fmla="*/ 172 w 320"/>
                <a:gd name="T37" fmla="*/ 224 h 292"/>
                <a:gd name="T38" fmla="*/ 162 w 320"/>
                <a:gd name="T39" fmla="*/ 208 h 292"/>
                <a:gd name="T40" fmla="*/ 160 w 320"/>
                <a:gd name="T41" fmla="*/ 150 h 292"/>
                <a:gd name="T42" fmla="*/ 160 w 320"/>
                <a:gd name="T43" fmla="*/ 144 h 292"/>
                <a:gd name="T44" fmla="*/ 164 w 320"/>
                <a:gd name="T45" fmla="*/ 130 h 292"/>
                <a:gd name="T46" fmla="*/ 176 w 320"/>
                <a:gd name="T47" fmla="*/ 118 h 292"/>
                <a:gd name="T48" fmla="*/ 198 w 320"/>
                <a:gd name="T49" fmla="*/ 112 h 292"/>
                <a:gd name="T50" fmla="*/ 140 w 320"/>
                <a:gd name="T51" fmla="*/ 150 h 292"/>
                <a:gd name="T52" fmla="*/ 142 w 320"/>
                <a:gd name="T53" fmla="*/ 142 h 292"/>
                <a:gd name="T54" fmla="*/ 148 w 320"/>
                <a:gd name="T55" fmla="*/ 122 h 292"/>
                <a:gd name="T56" fmla="*/ 162 w 320"/>
                <a:gd name="T57" fmla="*/ 104 h 292"/>
                <a:gd name="T58" fmla="*/ 184 w 320"/>
                <a:gd name="T59" fmla="*/ 94 h 292"/>
                <a:gd name="T60" fmla="*/ 282 w 320"/>
                <a:gd name="T61" fmla="*/ 92 h 292"/>
                <a:gd name="T62" fmla="*/ 288 w 320"/>
                <a:gd name="T63" fmla="*/ 94 h 292"/>
                <a:gd name="T64" fmla="*/ 288 w 320"/>
                <a:gd name="T65" fmla="*/ 52 h 292"/>
                <a:gd name="T66" fmla="*/ 286 w 320"/>
                <a:gd name="T67" fmla="*/ 36 h 292"/>
                <a:gd name="T68" fmla="*/ 276 w 320"/>
                <a:gd name="T69" fmla="*/ 16 h 292"/>
                <a:gd name="T70" fmla="*/ 254 w 320"/>
                <a:gd name="T71" fmla="*/ 2 h 292"/>
                <a:gd name="T72" fmla="*/ 236 w 320"/>
                <a:gd name="T73" fmla="*/ 0 h 292"/>
                <a:gd name="T74" fmla="*/ 52 w 320"/>
                <a:gd name="T75" fmla="*/ 0 h 292"/>
                <a:gd name="T76" fmla="*/ 34 w 320"/>
                <a:gd name="T77" fmla="*/ 2 h 292"/>
                <a:gd name="T78" fmla="*/ 16 w 320"/>
                <a:gd name="T79" fmla="*/ 12 h 292"/>
                <a:gd name="T80" fmla="*/ 2 w 320"/>
                <a:gd name="T81" fmla="*/ 34 h 292"/>
                <a:gd name="T82" fmla="*/ 0 w 320"/>
                <a:gd name="T83" fmla="*/ 52 h 292"/>
                <a:gd name="T84" fmla="*/ 0 w 320"/>
                <a:gd name="T85" fmla="*/ 112 h 292"/>
                <a:gd name="T86" fmla="*/ 2 w 320"/>
                <a:gd name="T87" fmla="*/ 130 h 292"/>
                <a:gd name="T88" fmla="*/ 12 w 320"/>
                <a:gd name="T89" fmla="*/ 148 h 292"/>
                <a:gd name="T90" fmla="*/ 34 w 320"/>
                <a:gd name="T91" fmla="*/ 162 h 292"/>
                <a:gd name="T92" fmla="*/ 52 w 320"/>
                <a:gd name="T93" fmla="*/ 164 h 292"/>
                <a:gd name="T94" fmla="*/ 64 w 320"/>
                <a:gd name="T95" fmla="*/ 164 h 292"/>
                <a:gd name="T96" fmla="*/ 54 w 320"/>
                <a:gd name="T97" fmla="*/ 206 h 292"/>
                <a:gd name="T98" fmla="*/ 44 w 320"/>
                <a:gd name="T99" fmla="*/ 226 h 292"/>
                <a:gd name="T100" fmla="*/ 30 w 320"/>
                <a:gd name="T101" fmla="*/ 244 h 292"/>
                <a:gd name="T102" fmla="*/ 40 w 320"/>
                <a:gd name="T103" fmla="*/ 240 h 292"/>
                <a:gd name="T104" fmla="*/ 62 w 320"/>
                <a:gd name="T105" fmla="*/ 226 h 292"/>
                <a:gd name="T106" fmla="*/ 90 w 320"/>
                <a:gd name="T107" fmla="*/ 200 h 292"/>
                <a:gd name="T108" fmla="*/ 110 w 320"/>
                <a:gd name="T109" fmla="*/ 164 h 292"/>
                <a:gd name="T110" fmla="*/ 140 w 320"/>
                <a:gd name="T111" fmla="*/ 15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0" h="292">
                  <a:moveTo>
                    <a:pt x="282" y="112"/>
                  </a:moveTo>
                  <a:lnTo>
                    <a:pt x="282" y="112"/>
                  </a:lnTo>
                  <a:lnTo>
                    <a:pt x="288" y="112"/>
                  </a:lnTo>
                  <a:lnTo>
                    <a:pt x="294" y="114"/>
                  </a:lnTo>
                  <a:lnTo>
                    <a:pt x="302" y="116"/>
                  </a:lnTo>
                  <a:lnTo>
                    <a:pt x="308" y="120"/>
                  </a:lnTo>
                  <a:lnTo>
                    <a:pt x="314" y="128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202"/>
                  </a:lnTo>
                  <a:lnTo>
                    <a:pt x="318" y="208"/>
                  </a:lnTo>
                  <a:lnTo>
                    <a:pt x="316" y="214"/>
                  </a:lnTo>
                  <a:lnTo>
                    <a:pt x="312" y="222"/>
                  </a:lnTo>
                  <a:lnTo>
                    <a:pt x="304" y="228"/>
                  </a:lnTo>
                  <a:lnTo>
                    <a:pt x="294" y="232"/>
                  </a:lnTo>
                  <a:lnTo>
                    <a:pt x="282" y="234"/>
                  </a:lnTo>
                  <a:lnTo>
                    <a:pt x="252" y="234"/>
                  </a:lnTo>
                  <a:lnTo>
                    <a:pt x="252" y="234"/>
                  </a:lnTo>
                  <a:lnTo>
                    <a:pt x="256" y="248"/>
                  </a:lnTo>
                  <a:lnTo>
                    <a:pt x="260" y="264"/>
                  </a:lnTo>
                  <a:lnTo>
                    <a:pt x="268" y="280"/>
                  </a:lnTo>
                  <a:lnTo>
                    <a:pt x="272" y="286"/>
                  </a:lnTo>
                  <a:lnTo>
                    <a:pt x="278" y="292"/>
                  </a:lnTo>
                  <a:lnTo>
                    <a:pt x="278" y="292"/>
                  </a:lnTo>
                  <a:lnTo>
                    <a:pt x="272" y="290"/>
                  </a:lnTo>
                  <a:lnTo>
                    <a:pt x="254" y="278"/>
                  </a:lnTo>
                  <a:lnTo>
                    <a:pt x="244" y="270"/>
                  </a:lnTo>
                  <a:lnTo>
                    <a:pt x="234" y="260"/>
                  </a:lnTo>
                  <a:lnTo>
                    <a:pt x="226" y="248"/>
                  </a:lnTo>
                  <a:lnTo>
                    <a:pt x="218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2" y="234"/>
                  </a:lnTo>
                  <a:lnTo>
                    <a:pt x="186" y="232"/>
                  </a:lnTo>
                  <a:lnTo>
                    <a:pt x="180" y="230"/>
                  </a:lnTo>
                  <a:lnTo>
                    <a:pt x="172" y="224"/>
                  </a:lnTo>
                  <a:lnTo>
                    <a:pt x="166" y="218"/>
                  </a:lnTo>
                  <a:lnTo>
                    <a:pt x="162" y="208"/>
                  </a:lnTo>
                  <a:lnTo>
                    <a:pt x="160" y="196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0" y="144"/>
                  </a:lnTo>
                  <a:lnTo>
                    <a:pt x="162" y="138"/>
                  </a:lnTo>
                  <a:lnTo>
                    <a:pt x="164" y="130"/>
                  </a:lnTo>
                  <a:lnTo>
                    <a:pt x="170" y="124"/>
                  </a:lnTo>
                  <a:lnTo>
                    <a:pt x="176" y="118"/>
                  </a:lnTo>
                  <a:lnTo>
                    <a:pt x="186" y="114"/>
                  </a:lnTo>
                  <a:lnTo>
                    <a:pt x="198" y="112"/>
                  </a:lnTo>
                  <a:lnTo>
                    <a:pt x="282" y="112"/>
                  </a:lnTo>
                  <a:close/>
                  <a:moveTo>
                    <a:pt x="140" y="150"/>
                  </a:moveTo>
                  <a:lnTo>
                    <a:pt x="140" y="150"/>
                  </a:lnTo>
                  <a:lnTo>
                    <a:pt x="142" y="142"/>
                  </a:lnTo>
                  <a:lnTo>
                    <a:pt x="144" y="132"/>
                  </a:lnTo>
                  <a:lnTo>
                    <a:pt x="148" y="122"/>
                  </a:lnTo>
                  <a:lnTo>
                    <a:pt x="154" y="112"/>
                  </a:lnTo>
                  <a:lnTo>
                    <a:pt x="162" y="104"/>
                  </a:lnTo>
                  <a:lnTo>
                    <a:pt x="172" y="98"/>
                  </a:lnTo>
                  <a:lnTo>
                    <a:pt x="184" y="94"/>
                  </a:lnTo>
                  <a:lnTo>
                    <a:pt x="198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88" y="94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8" y="44"/>
                  </a:lnTo>
                  <a:lnTo>
                    <a:pt x="286" y="36"/>
                  </a:lnTo>
                  <a:lnTo>
                    <a:pt x="282" y="26"/>
                  </a:lnTo>
                  <a:lnTo>
                    <a:pt x="276" y="16"/>
                  </a:lnTo>
                  <a:lnTo>
                    <a:pt x="266" y="8"/>
                  </a:lnTo>
                  <a:lnTo>
                    <a:pt x="254" y="2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6" y="138"/>
                  </a:lnTo>
                  <a:lnTo>
                    <a:pt x="12" y="148"/>
                  </a:lnTo>
                  <a:lnTo>
                    <a:pt x="22" y="156"/>
                  </a:lnTo>
                  <a:lnTo>
                    <a:pt x="34" y="162"/>
                  </a:lnTo>
                  <a:lnTo>
                    <a:pt x="42" y="164"/>
                  </a:lnTo>
                  <a:lnTo>
                    <a:pt x="52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0" y="186"/>
                  </a:lnTo>
                  <a:lnTo>
                    <a:pt x="54" y="206"/>
                  </a:lnTo>
                  <a:lnTo>
                    <a:pt x="50" y="218"/>
                  </a:lnTo>
                  <a:lnTo>
                    <a:pt x="44" y="226"/>
                  </a:lnTo>
                  <a:lnTo>
                    <a:pt x="38" y="236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40" y="240"/>
                  </a:lnTo>
                  <a:lnTo>
                    <a:pt x="50" y="234"/>
                  </a:lnTo>
                  <a:lnTo>
                    <a:pt x="62" y="226"/>
                  </a:lnTo>
                  <a:lnTo>
                    <a:pt x="76" y="214"/>
                  </a:lnTo>
                  <a:lnTo>
                    <a:pt x="90" y="200"/>
                  </a:lnTo>
                  <a:lnTo>
                    <a:pt x="102" y="184"/>
                  </a:lnTo>
                  <a:lnTo>
                    <a:pt x="110" y="164"/>
                  </a:lnTo>
                  <a:lnTo>
                    <a:pt x="140" y="164"/>
                  </a:lnTo>
                  <a:lnTo>
                    <a:pt x="140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9" name="Rechteck 8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1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311" y="340683"/>
            <a:ext cx="6347846" cy="6152035"/>
          </a:xfrm>
          <a:prstGeom prst="rect">
            <a:avLst/>
          </a:prstGeom>
          <a:ln w="28575">
            <a:solidFill>
              <a:srgbClr val="81BDA4"/>
            </a:solidFill>
          </a:ln>
        </p:spPr>
      </p:pic>
      <p:sp>
        <p:nvSpPr>
          <p:cNvPr id="3" name="Rechteck 2"/>
          <p:cNvSpPr/>
          <p:nvPr/>
        </p:nvSpPr>
        <p:spPr>
          <a:xfrm>
            <a:off x="5076056" y="6525344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20054" t="23333" r="19723" b="5000"/>
          <a:stretch/>
        </p:blipFill>
        <p:spPr>
          <a:xfrm>
            <a:off x="600075" y="1686560"/>
            <a:ext cx="3429000" cy="3244158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85776" y="520701"/>
            <a:ext cx="3278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tx2"/>
                </a:solidFill>
              </a:rPr>
              <a:t>Eine </a:t>
            </a:r>
            <a:r>
              <a:rPr lang="de-DE" sz="3200" b="1" dirty="0" err="1" smtClean="0">
                <a:solidFill>
                  <a:schemeClr val="tx2"/>
                </a:solidFill>
              </a:rPr>
              <a:t>Concept</a:t>
            </a:r>
            <a:r>
              <a:rPr lang="de-DE" sz="3200" b="1" dirty="0" smtClean="0">
                <a:solidFill>
                  <a:schemeClr val="tx2"/>
                </a:solidFill>
              </a:rPr>
              <a:t> </a:t>
            </a:r>
            <a:r>
              <a:rPr lang="de-DE" sz="3200" b="1" dirty="0" err="1" smtClean="0">
                <a:solidFill>
                  <a:schemeClr val="tx2"/>
                </a:solidFill>
              </a:rPr>
              <a:t>Map</a:t>
            </a:r>
            <a:endParaRPr lang="de-DE" sz="3200" b="1" dirty="0">
              <a:solidFill>
                <a:schemeClr val="tx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2064" t="40926" r="17315" b="5370"/>
          <a:stretch/>
        </p:blipFill>
        <p:spPr>
          <a:xfrm>
            <a:off x="4050868" y="1521467"/>
            <a:ext cx="5012843" cy="35306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812517" y="5655025"/>
            <a:ext cx="6263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81BDA4"/>
                </a:solidFill>
              </a:rPr>
              <a:t>Nennt die Gemeinsamkeiten und Unterschiede.</a:t>
            </a:r>
            <a:endParaRPr lang="de-DE" sz="2400" b="1" dirty="0">
              <a:solidFill>
                <a:srgbClr val="81BDA4"/>
              </a:solidFill>
            </a:endParaRPr>
          </a:p>
        </p:txBody>
      </p:sp>
      <p:grpSp>
        <p:nvGrpSpPr>
          <p:cNvPr id="7" name="Group 946"/>
          <p:cNvGrpSpPr/>
          <p:nvPr/>
        </p:nvGrpSpPr>
        <p:grpSpPr>
          <a:xfrm>
            <a:off x="1155703" y="5579857"/>
            <a:ext cx="612000" cy="612000"/>
            <a:chOff x="2342233" y="4690710"/>
            <a:chExt cx="612000" cy="612000"/>
          </a:xfrm>
          <a:solidFill>
            <a:srgbClr val="81BDA4"/>
          </a:solidFill>
        </p:grpSpPr>
        <p:sp>
          <p:nvSpPr>
            <p:cNvPr id="8" name="Oval 261"/>
            <p:cNvSpPr/>
            <p:nvPr/>
          </p:nvSpPr>
          <p:spPr bwMode="ltGray">
            <a:xfrm>
              <a:off x="2342233" y="4690710"/>
              <a:ext cx="612000" cy="612000"/>
            </a:xfrm>
            <a:prstGeom prst="ellipse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 smtClean="0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" name="Freeform 4985"/>
            <p:cNvSpPr>
              <a:spLocks noEditPoints="1"/>
            </p:cNvSpPr>
            <p:nvPr/>
          </p:nvSpPr>
          <p:spPr bwMode="auto">
            <a:xfrm>
              <a:off x="2454243" y="4848931"/>
              <a:ext cx="387981" cy="354033"/>
            </a:xfrm>
            <a:custGeom>
              <a:avLst/>
              <a:gdLst>
                <a:gd name="T0" fmla="*/ 282 w 320"/>
                <a:gd name="T1" fmla="*/ 112 h 292"/>
                <a:gd name="T2" fmla="*/ 294 w 320"/>
                <a:gd name="T3" fmla="*/ 114 h 292"/>
                <a:gd name="T4" fmla="*/ 308 w 320"/>
                <a:gd name="T5" fmla="*/ 120 h 292"/>
                <a:gd name="T6" fmla="*/ 320 w 320"/>
                <a:gd name="T7" fmla="*/ 138 h 292"/>
                <a:gd name="T8" fmla="*/ 320 w 320"/>
                <a:gd name="T9" fmla="*/ 196 h 292"/>
                <a:gd name="T10" fmla="*/ 320 w 320"/>
                <a:gd name="T11" fmla="*/ 202 h 292"/>
                <a:gd name="T12" fmla="*/ 316 w 320"/>
                <a:gd name="T13" fmla="*/ 214 h 292"/>
                <a:gd name="T14" fmla="*/ 304 w 320"/>
                <a:gd name="T15" fmla="*/ 228 h 292"/>
                <a:gd name="T16" fmla="*/ 282 w 320"/>
                <a:gd name="T17" fmla="*/ 234 h 292"/>
                <a:gd name="T18" fmla="*/ 252 w 320"/>
                <a:gd name="T19" fmla="*/ 234 h 292"/>
                <a:gd name="T20" fmla="*/ 260 w 320"/>
                <a:gd name="T21" fmla="*/ 264 h 292"/>
                <a:gd name="T22" fmla="*/ 272 w 320"/>
                <a:gd name="T23" fmla="*/ 286 h 292"/>
                <a:gd name="T24" fmla="*/ 278 w 320"/>
                <a:gd name="T25" fmla="*/ 292 h 292"/>
                <a:gd name="T26" fmla="*/ 254 w 320"/>
                <a:gd name="T27" fmla="*/ 278 h 292"/>
                <a:gd name="T28" fmla="*/ 234 w 320"/>
                <a:gd name="T29" fmla="*/ 260 h 292"/>
                <a:gd name="T30" fmla="*/ 218 w 320"/>
                <a:gd name="T31" fmla="*/ 234 h 292"/>
                <a:gd name="T32" fmla="*/ 198 w 320"/>
                <a:gd name="T33" fmla="*/ 234 h 292"/>
                <a:gd name="T34" fmla="*/ 186 w 320"/>
                <a:gd name="T35" fmla="*/ 232 h 292"/>
                <a:gd name="T36" fmla="*/ 172 w 320"/>
                <a:gd name="T37" fmla="*/ 224 h 292"/>
                <a:gd name="T38" fmla="*/ 162 w 320"/>
                <a:gd name="T39" fmla="*/ 208 h 292"/>
                <a:gd name="T40" fmla="*/ 160 w 320"/>
                <a:gd name="T41" fmla="*/ 150 h 292"/>
                <a:gd name="T42" fmla="*/ 160 w 320"/>
                <a:gd name="T43" fmla="*/ 144 h 292"/>
                <a:gd name="T44" fmla="*/ 164 w 320"/>
                <a:gd name="T45" fmla="*/ 130 h 292"/>
                <a:gd name="T46" fmla="*/ 176 w 320"/>
                <a:gd name="T47" fmla="*/ 118 h 292"/>
                <a:gd name="T48" fmla="*/ 198 w 320"/>
                <a:gd name="T49" fmla="*/ 112 h 292"/>
                <a:gd name="T50" fmla="*/ 140 w 320"/>
                <a:gd name="T51" fmla="*/ 150 h 292"/>
                <a:gd name="T52" fmla="*/ 142 w 320"/>
                <a:gd name="T53" fmla="*/ 142 h 292"/>
                <a:gd name="T54" fmla="*/ 148 w 320"/>
                <a:gd name="T55" fmla="*/ 122 h 292"/>
                <a:gd name="T56" fmla="*/ 162 w 320"/>
                <a:gd name="T57" fmla="*/ 104 h 292"/>
                <a:gd name="T58" fmla="*/ 184 w 320"/>
                <a:gd name="T59" fmla="*/ 94 h 292"/>
                <a:gd name="T60" fmla="*/ 282 w 320"/>
                <a:gd name="T61" fmla="*/ 92 h 292"/>
                <a:gd name="T62" fmla="*/ 288 w 320"/>
                <a:gd name="T63" fmla="*/ 94 h 292"/>
                <a:gd name="T64" fmla="*/ 288 w 320"/>
                <a:gd name="T65" fmla="*/ 52 h 292"/>
                <a:gd name="T66" fmla="*/ 286 w 320"/>
                <a:gd name="T67" fmla="*/ 36 h 292"/>
                <a:gd name="T68" fmla="*/ 276 w 320"/>
                <a:gd name="T69" fmla="*/ 16 h 292"/>
                <a:gd name="T70" fmla="*/ 254 w 320"/>
                <a:gd name="T71" fmla="*/ 2 h 292"/>
                <a:gd name="T72" fmla="*/ 236 w 320"/>
                <a:gd name="T73" fmla="*/ 0 h 292"/>
                <a:gd name="T74" fmla="*/ 52 w 320"/>
                <a:gd name="T75" fmla="*/ 0 h 292"/>
                <a:gd name="T76" fmla="*/ 34 w 320"/>
                <a:gd name="T77" fmla="*/ 2 h 292"/>
                <a:gd name="T78" fmla="*/ 16 w 320"/>
                <a:gd name="T79" fmla="*/ 12 h 292"/>
                <a:gd name="T80" fmla="*/ 2 w 320"/>
                <a:gd name="T81" fmla="*/ 34 h 292"/>
                <a:gd name="T82" fmla="*/ 0 w 320"/>
                <a:gd name="T83" fmla="*/ 52 h 292"/>
                <a:gd name="T84" fmla="*/ 0 w 320"/>
                <a:gd name="T85" fmla="*/ 112 h 292"/>
                <a:gd name="T86" fmla="*/ 2 w 320"/>
                <a:gd name="T87" fmla="*/ 130 h 292"/>
                <a:gd name="T88" fmla="*/ 12 w 320"/>
                <a:gd name="T89" fmla="*/ 148 h 292"/>
                <a:gd name="T90" fmla="*/ 34 w 320"/>
                <a:gd name="T91" fmla="*/ 162 h 292"/>
                <a:gd name="T92" fmla="*/ 52 w 320"/>
                <a:gd name="T93" fmla="*/ 164 h 292"/>
                <a:gd name="T94" fmla="*/ 64 w 320"/>
                <a:gd name="T95" fmla="*/ 164 h 292"/>
                <a:gd name="T96" fmla="*/ 54 w 320"/>
                <a:gd name="T97" fmla="*/ 206 h 292"/>
                <a:gd name="T98" fmla="*/ 44 w 320"/>
                <a:gd name="T99" fmla="*/ 226 h 292"/>
                <a:gd name="T100" fmla="*/ 30 w 320"/>
                <a:gd name="T101" fmla="*/ 244 h 292"/>
                <a:gd name="T102" fmla="*/ 40 w 320"/>
                <a:gd name="T103" fmla="*/ 240 h 292"/>
                <a:gd name="T104" fmla="*/ 62 w 320"/>
                <a:gd name="T105" fmla="*/ 226 h 292"/>
                <a:gd name="T106" fmla="*/ 90 w 320"/>
                <a:gd name="T107" fmla="*/ 200 h 292"/>
                <a:gd name="T108" fmla="*/ 110 w 320"/>
                <a:gd name="T109" fmla="*/ 164 h 292"/>
                <a:gd name="T110" fmla="*/ 140 w 320"/>
                <a:gd name="T111" fmla="*/ 150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0" h="292">
                  <a:moveTo>
                    <a:pt x="282" y="112"/>
                  </a:moveTo>
                  <a:lnTo>
                    <a:pt x="282" y="112"/>
                  </a:lnTo>
                  <a:lnTo>
                    <a:pt x="288" y="112"/>
                  </a:lnTo>
                  <a:lnTo>
                    <a:pt x="294" y="114"/>
                  </a:lnTo>
                  <a:lnTo>
                    <a:pt x="302" y="116"/>
                  </a:lnTo>
                  <a:lnTo>
                    <a:pt x="308" y="120"/>
                  </a:lnTo>
                  <a:lnTo>
                    <a:pt x="314" y="128"/>
                  </a:lnTo>
                  <a:lnTo>
                    <a:pt x="320" y="138"/>
                  </a:lnTo>
                  <a:lnTo>
                    <a:pt x="320" y="150"/>
                  </a:lnTo>
                  <a:lnTo>
                    <a:pt x="320" y="196"/>
                  </a:lnTo>
                  <a:lnTo>
                    <a:pt x="320" y="196"/>
                  </a:lnTo>
                  <a:lnTo>
                    <a:pt x="320" y="202"/>
                  </a:lnTo>
                  <a:lnTo>
                    <a:pt x="318" y="208"/>
                  </a:lnTo>
                  <a:lnTo>
                    <a:pt x="316" y="214"/>
                  </a:lnTo>
                  <a:lnTo>
                    <a:pt x="312" y="222"/>
                  </a:lnTo>
                  <a:lnTo>
                    <a:pt x="304" y="228"/>
                  </a:lnTo>
                  <a:lnTo>
                    <a:pt x="294" y="232"/>
                  </a:lnTo>
                  <a:lnTo>
                    <a:pt x="282" y="234"/>
                  </a:lnTo>
                  <a:lnTo>
                    <a:pt x="252" y="234"/>
                  </a:lnTo>
                  <a:lnTo>
                    <a:pt x="252" y="234"/>
                  </a:lnTo>
                  <a:lnTo>
                    <a:pt x="256" y="248"/>
                  </a:lnTo>
                  <a:lnTo>
                    <a:pt x="260" y="264"/>
                  </a:lnTo>
                  <a:lnTo>
                    <a:pt x="268" y="280"/>
                  </a:lnTo>
                  <a:lnTo>
                    <a:pt x="272" y="286"/>
                  </a:lnTo>
                  <a:lnTo>
                    <a:pt x="278" y="292"/>
                  </a:lnTo>
                  <a:lnTo>
                    <a:pt x="278" y="292"/>
                  </a:lnTo>
                  <a:lnTo>
                    <a:pt x="272" y="290"/>
                  </a:lnTo>
                  <a:lnTo>
                    <a:pt x="254" y="278"/>
                  </a:lnTo>
                  <a:lnTo>
                    <a:pt x="244" y="270"/>
                  </a:lnTo>
                  <a:lnTo>
                    <a:pt x="234" y="260"/>
                  </a:lnTo>
                  <a:lnTo>
                    <a:pt x="226" y="248"/>
                  </a:lnTo>
                  <a:lnTo>
                    <a:pt x="218" y="234"/>
                  </a:lnTo>
                  <a:lnTo>
                    <a:pt x="198" y="234"/>
                  </a:lnTo>
                  <a:lnTo>
                    <a:pt x="198" y="234"/>
                  </a:lnTo>
                  <a:lnTo>
                    <a:pt x="192" y="234"/>
                  </a:lnTo>
                  <a:lnTo>
                    <a:pt x="186" y="232"/>
                  </a:lnTo>
                  <a:lnTo>
                    <a:pt x="180" y="230"/>
                  </a:lnTo>
                  <a:lnTo>
                    <a:pt x="172" y="224"/>
                  </a:lnTo>
                  <a:lnTo>
                    <a:pt x="166" y="218"/>
                  </a:lnTo>
                  <a:lnTo>
                    <a:pt x="162" y="208"/>
                  </a:lnTo>
                  <a:lnTo>
                    <a:pt x="160" y="196"/>
                  </a:lnTo>
                  <a:lnTo>
                    <a:pt x="160" y="150"/>
                  </a:lnTo>
                  <a:lnTo>
                    <a:pt x="160" y="150"/>
                  </a:lnTo>
                  <a:lnTo>
                    <a:pt x="160" y="144"/>
                  </a:lnTo>
                  <a:lnTo>
                    <a:pt x="162" y="138"/>
                  </a:lnTo>
                  <a:lnTo>
                    <a:pt x="164" y="130"/>
                  </a:lnTo>
                  <a:lnTo>
                    <a:pt x="170" y="124"/>
                  </a:lnTo>
                  <a:lnTo>
                    <a:pt x="176" y="118"/>
                  </a:lnTo>
                  <a:lnTo>
                    <a:pt x="186" y="114"/>
                  </a:lnTo>
                  <a:lnTo>
                    <a:pt x="198" y="112"/>
                  </a:lnTo>
                  <a:lnTo>
                    <a:pt x="282" y="112"/>
                  </a:lnTo>
                  <a:close/>
                  <a:moveTo>
                    <a:pt x="140" y="150"/>
                  </a:moveTo>
                  <a:lnTo>
                    <a:pt x="140" y="150"/>
                  </a:lnTo>
                  <a:lnTo>
                    <a:pt x="142" y="142"/>
                  </a:lnTo>
                  <a:lnTo>
                    <a:pt x="144" y="132"/>
                  </a:lnTo>
                  <a:lnTo>
                    <a:pt x="148" y="122"/>
                  </a:lnTo>
                  <a:lnTo>
                    <a:pt x="154" y="112"/>
                  </a:lnTo>
                  <a:lnTo>
                    <a:pt x="162" y="104"/>
                  </a:lnTo>
                  <a:lnTo>
                    <a:pt x="172" y="98"/>
                  </a:lnTo>
                  <a:lnTo>
                    <a:pt x="184" y="94"/>
                  </a:lnTo>
                  <a:lnTo>
                    <a:pt x="198" y="92"/>
                  </a:lnTo>
                  <a:lnTo>
                    <a:pt x="282" y="92"/>
                  </a:lnTo>
                  <a:lnTo>
                    <a:pt x="282" y="92"/>
                  </a:lnTo>
                  <a:lnTo>
                    <a:pt x="288" y="94"/>
                  </a:lnTo>
                  <a:lnTo>
                    <a:pt x="288" y="52"/>
                  </a:lnTo>
                  <a:lnTo>
                    <a:pt x="288" y="52"/>
                  </a:lnTo>
                  <a:lnTo>
                    <a:pt x="288" y="44"/>
                  </a:lnTo>
                  <a:lnTo>
                    <a:pt x="286" y="36"/>
                  </a:lnTo>
                  <a:lnTo>
                    <a:pt x="282" y="26"/>
                  </a:lnTo>
                  <a:lnTo>
                    <a:pt x="276" y="16"/>
                  </a:lnTo>
                  <a:lnTo>
                    <a:pt x="266" y="8"/>
                  </a:lnTo>
                  <a:lnTo>
                    <a:pt x="254" y="2"/>
                  </a:lnTo>
                  <a:lnTo>
                    <a:pt x="246" y="0"/>
                  </a:lnTo>
                  <a:lnTo>
                    <a:pt x="236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6" y="12"/>
                  </a:lnTo>
                  <a:lnTo>
                    <a:pt x="8" y="22"/>
                  </a:lnTo>
                  <a:lnTo>
                    <a:pt x="2" y="34"/>
                  </a:lnTo>
                  <a:lnTo>
                    <a:pt x="0" y="42"/>
                  </a:lnTo>
                  <a:lnTo>
                    <a:pt x="0" y="52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2" y="130"/>
                  </a:lnTo>
                  <a:lnTo>
                    <a:pt x="6" y="138"/>
                  </a:lnTo>
                  <a:lnTo>
                    <a:pt x="12" y="148"/>
                  </a:lnTo>
                  <a:lnTo>
                    <a:pt x="22" y="156"/>
                  </a:lnTo>
                  <a:lnTo>
                    <a:pt x="34" y="162"/>
                  </a:lnTo>
                  <a:lnTo>
                    <a:pt x="42" y="164"/>
                  </a:lnTo>
                  <a:lnTo>
                    <a:pt x="52" y="164"/>
                  </a:lnTo>
                  <a:lnTo>
                    <a:pt x="64" y="164"/>
                  </a:lnTo>
                  <a:lnTo>
                    <a:pt x="64" y="164"/>
                  </a:lnTo>
                  <a:lnTo>
                    <a:pt x="60" y="186"/>
                  </a:lnTo>
                  <a:lnTo>
                    <a:pt x="54" y="206"/>
                  </a:lnTo>
                  <a:lnTo>
                    <a:pt x="50" y="218"/>
                  </a:lnTo>
                  <a:lnTo>
                    <a:pt x="44" y="226"/>
                  </a:lnTo>
                  <a:lnTo>
                    <a:pt x="38" y="236"/>
                  </a:lnTo>
                  <a:lnTo>
                    <a:pt x="30" y="244"/>
                  </a:lnTo>
                  <a:lnTo>
                    <a:pt x="30" y="244"/>
                  </a:lnTo>
                  <a:lnTo>
                    <a:pt x="40" y="240"/>
                  </a:lnTo>
                  <a:lnTo>
                    <a:pt x="50" y="234"/>
                  </a:lnTo>
                  <a:lnTo>
                    <a:pt x="62" y="226"/>
                  </a:lnTo>
                  <a:lnTo>
                    <a:pt x="76" y="214"/>
                  </a:lnTo>
                  <a:lnTo>
                    <a:pt x="90" y="200"/>
                  </a:lnTo>
                  <a:lnTo>
                    <a:pt x="102" y="184"/>
                  </a:lnTo>
                  <a:lnTo>
                    <a:pt x="110" y="164"/>
                  </a:lnTo>
                  <a:lnTo>
                    <a:pt x="140" y="164"/>
                  </a:lnTo>
                  <a:lnTo>
                    <a:pt x="140" y="15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" name="Rechteck 9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7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Bildergebnis fÃ¼r schÃ¼ler icon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4" name="Gruppieren 3"/>
          <p:cNvGrpSpPr/>
          <p:nvPr/>
        </p:nvGrpSpPr>
        <p:grpSpPr>
          <a:xfrm>
            <a:off x="2024904" y="1760365"/>
            <a:ext cx="2192018" cy="1688273"/>
            <a:chOff x="3172798" y="1004169"/>
            <a:chExt cx="2922691" cy="2160240"/>
          </a:xfrm>
        </p:grpSpPr>
        <p:sp>
          <p:nvSpPr>
            <p:cNvPr id="3" name="Wolkenförmige Legende 2"/>
            <p:cNvSpPr/>
            <p:nvPr/>
          </p:nvSpPr>
          <p:spPr>
            <a:xfrm>
              <a:off x="3172798" y="1004169"/>
              <a:ext cx="2922691" cy="2160240"/>
            </a:xfrm>
            <a:prstGeom prst="cloudCallout">
              <a:avLst>
                <a:gd name="adj1" fmla="val -23645"/>
                <a:gd name="adj2" fmla="val 72237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26" name="Picture 2" descr="Bildergebnis fÃ¼r knowledge network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6078" y="1327694"/>
              <a:ext cx="2432139" cy="1342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hteck 11"/>
          <p:cNvSpPr/>
          <p:nvPr/>
        </p:nvSpPr>
        <p:spPr>
          <a:xfrm>
            <a:off x="4474127" y="2897830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Biologieunterricht setzt das Denken </a:t>
            </a:r>
            <a:r>
              <a:rPr lang="de-DE" b="1" dirty="0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Zusammenhängen voraus </a:t>
            </a:r>
            <a:endParaRPr lang="de-DE" b="1" dirty="0">
              <a:solidFill>
                <a:srgbClr val="81BDA4"/>
              </a:solidFill>
            </a:endParaRPr>
          </a:p>
        </p:txBody>
      </p:sp>
      <p:sp>
        <p:nvSpPr>
          <p:cNvPr id="16" name="Rechteck 15"/>
          <p:cNvSpPr/>
          <p:nvPr/>
        </p:nvSpPr>
        <p:spPr bwMode="auto">
          <a:xfrm>
            <a:off x="4476163" y="3714830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ist schwer und stellt für viele Schüler und </a:t>
            </a:r>
            <a:r>
              <a:rPr lang="de-DE" b="1" dirty="0" err="1" smtClean="0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SchülerInnen</a:t>
            </a:r>
            <a:r>
              <a:rPr lang="de-DE" b="1" dirty="0" smtClean="0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eine große Herausforderung dar</a:t>
            </a:r>
            <a:endParaRPr lang="de-DE" b="1" dirty="0">
              <a:solidFill>
                <a:srgbClr val="81BDA4"/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 bwMode="auto">
          <a:xfrm>
            <a:off x="467545" y="274638"/>
            <a:ext cx="6281258" cy="83127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de-DE" dirty="0" smtClean="0">
                <a:solidFill>
                  <a:srgbClr val="81BDA4"/>
                </a:solidFill>
              </a:rPr>
              <a:t>Was ist so toll an </a:t>
            </a:r>
            <a:r>
              <a:rPr lang="de-DE" dirty="0" err="1" smtClean="0">
                <a:solidFill>
                  <a:srgbClr val="81BDA4"/>
                </a:solidFill>
              </a:rPr>
              <a:t>Concept</a:t>
            </a:r>
            <a:r>
              <a:rPr lang="de-DE" dirty="0" smtClean="0">
                <a:solidFill>
                  <a:srgbClr val="81BDA4"/>
                </a:solidFill>
              </a:rPr>
              <a:t> </a:t>
            </a:r>
            <a:r>
              <a:rPr lang="de-DE" dirty="0" err="1" smtClean="0">
                <a:solidFill>
                  <a:srgbClr val="81BDA4"/>
                </a:solidFill>
              </a:rPr>
              <a:t>Maps</a:t>
            </a:r>
            <a:r>
              <a:rPr lang="de-DE" dirty="0" smtClean="0">
                <a:solidFill>
                  <a:srgbClr val="81BDA4"/>
                </a:solidFill>
              </a:rPr>
              <a:t>?</a:t>
            </a:r>
            <a:endParaRPr lang="de-DE" b="1" dirty="0">
              <a:solidFill>
                <a:srgbClr val="81BDA4"/>
              </a:solidFill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835696" y="3714829"/>
            <a:ext cx="1154312" cy="1273537"/>
          </a:xfrm>
          <a:custGeom>
            <a:avLst/>
            <a:gdLst>
              <a:gd name="T0" fmla="*/ 1116 w 1278"/>
              <a:gd name="T1" fmla="*/ 1410 h 1410"/>
              <a:gd name="T2" fmla="*/ 1098 w 1278"/>
              <a:gd name="T3" fmla="*/ 1356 h 1410"/>
              <a:gd name="T4" fmla="*/ 1078 w 1278"/>
              <a:gd name="T5" fmla="*/ 1322 h 1410"/>
              <a:gd name="T6" fmla="*/ 1064 w 1278"/>
              <a:gd name="T7" fmla="*/ 1330 h 1410"/>
              <a:gd name="T8" fmla="*/ 1062 w 1278"/>
              <a:gd name="T9" fmla="*/ 1410 h 1410"/>
              <a:gd name="T10" fmla="*/ 0 w 1278"/>
              <a:gd name="T11" fmla="*/ 1326 h 1410"/>
              <a:gd name="T12" fmla="*/ 28 w 1278"/>
              <a:gd name="T13" fmla="*/ 1262 h 1410"/>
              <a:gd name="T14" fmla="*/ 64 w 1278"/>
              <a:gd name="T15" fmla="*/ 1124 h 1410"/>
              <a:gd name="T16" fmla="*/ 100 w 1278"/>
              <a:gd name="T17" fmla="*/ 952 h 1410"/>
              <a:gd name="T18" fmla="*/ 132 w 1278"/>
              <a:gd name="T19" fmla="*/ 862 h 1410"/>
              <a:gd name="T20" fmla="*/ 162 w 1278"/>
              <a:gd name="T21" fmla="*/ 810 h 1410"/>
              <a:gd name="T22" fmla="*/ 212 w 1278"/>
              <a:gd name="T23" fmla="*/ 762 h 1410"/>
              <a:gd name="T24" fmla="*/ 272 w 1278"/>
              <a:gd name="T25" fmla="*/ 730 h 1410"/>
              <a:gd name="T26" fmla="*/ 402 w 1278"/>
              <a:gd name="T27" fmla="*/ 672 h 1410"/>
              <a:gd name="T28" fmla="*/ 462 w 1278"/>
              <a:gd name="T29" fmla="*/ 630 h 1410"/>
              <a:gd name="T30" fmla="*/ 482 w 1278"/>
              <a:gd name="T31" fmla="*/ 588 h 1410"/>
              <a:gd name="T32" fmla="*/ 474 w 1278"/>
              <a:gd name="T33" fmla="*/ 528 h 1410"/>
              <a:gd name="T34" fmla="*/ 450 w 1278"/>
              <a:gd name="T35" fmla="*/ 462 h 1410"/>
              <a:gd name="T36" fmla="*/ 438 w 1278"/>
              <a:gd name="T37" fmla="*/ 462 h 1410"/>
              <a:gd name="T38" fmla="*/ 420 w 1278"/>
              <a:gd name="T39" fmla="*/ 468 h 1410"/>
              <a:gd name="T40" fmla="*/ 402 w 1278"/>
              <a:gd name="T41" fmla="*/ 382 h 1410"/>
              <a:gd name="T42" fmla="*/ 382 w 1278"/>
              <a:gd name="T43" fmla="*/ 322 h 1410"/>
              <a:gd name="T44" fmla="*/ 378 w 1278"/>
              <a:gd name="T45" fmla="*/ 290 h 1410"/>
              <a:gd name="T46" fmla="*/ 382 w 1278"/>
              <a:gd name="T47" fmla="*/ 234 h 1410"/>
              <a:gd name="T48" fmla="*/ 372 w 1278"/>
              <a:gd name="T49" fmla="*/ 162 h 1410"/>
              <a:gd name="T50" fmla="*/ 398 w 1278"/>
              <a:gd name="T51" fmla="*/ 108 h 1410"/>
              <a:gd name="T52" fmla="*/ 432 w 1278"/>
              <a:gd name="T53" fmla="*/ 66 h 1410"/>
              <a:gd name="T54" fmla="*/ 450 w 1278"/>
              <a:gd name="T55" fmla="*/ 36 h 1410"/>
              <a:gd name="T56" fmla="*/ 464 w 1278"/>
              <a:gd name="T57" fmla="*/ 26 h 1410"/>
              <a:gd name="T58" fmla="*/ 552 w 1278"/>
              <a:gd name="T59" fmla="*/ 2 h 1410"/>
              <a:gd name="T60" fmla="*/ 582 w 1278"/>
              <a:gd name="T61" fmla="*/ 0 h 1410"/>
              <a:gd name="T62" fmla="*/ 604 w 1278"/>
              <a:gd name="T63" fmla="*/ 14 h 1410"/>
              <a:gd name="T64" fmla="*/ 652 w 1278"/>
              <a:gd name="T65" fmla="*/ 24 h 1410"/>
              <a:gd name="T66" fmla="*/ 724 w 1278"/>
              <a:gd name="T67" fmla="*/ 36 h 1410"/>
              <a:gd name="T68" fmla="*/ 750 w 1278"/>
              <a:gd name="T69" fmla="*/ 48 h 1410"/>
              <a:gd name="T70" fmla="*/ 738 w 1278"/>
              <a:gd name="T71" fmla="*/ 46 h 1410"/>
              <a:gd name="T72" fmla="*/ 744 w 1278"/>
              <a:gd name="T73" fmla="*/ 66 h 1410"/>
              <a:gd name="T74" fmla="*/ 770 w 1278"/>
              <a:gd name="T75" fmla="*/ 88 h 1410"/>
              <a:gd name="T76" fmla="*/ 794 w 1278"/>
              <a:gd name="T77" fmla="*/ 110 h 1410"/>
              <a:gd name="T78" fmla="*/ 800 w 1278"/>
              <a:gd name="T79" fmla="*/ 138 h 1410"/>
              <a:gd name="T80" fmla="*/ 822 w 1278"/>
              <a:gd name="T81" fmla="*/ 168 h 1410"/>
              <a:gd name="T82" fmla="*/ 812 w 1278"/>
              <a:gd name="T83" fmla="*/ 222 h 1410"/>
              <a:gd name="T84" fmla="*/ 816 w 1278"/>
              <a:gd name="T85" fmla="*/ 304 h 1410"/>
              <a:gd name="T86" fmla="*/ 810 w 1278"/>
              <a:gd name="T87" fmla="*/ 384 h 1410"/>
              <a:gd name="T88" fmla="*/ 790 w 1278"/>
              <a:gd name="T89" fmla="*/ 428 h 1410"/>
              <a:gd name="T90" fmla="*/ 748 w 1278"/>
              <a:gd name="T91" fmla="*/ 518 h 1410"/>
              <a:gd name="T92" fmla="*/ 746 w 1278"/>
              <a:gd name="T93" fmla="*/ 556 h 1410"/>
              <a:gd name="T94" fmla="*/ 774 w 1278"/>
              <a:gd name="T95" fmla="*/ 582 h 1410"/>
              <a:gd name="T96" fmla="*/ 854 w 1278"/>
              <a:gd name="T97" fmla="*/ 612 h 1410"/>
              <a:gd name="T98" fmla="*/ 1020 w 1278"/>
              <a:gd name="T99" fmla="*/ 662 h 1410"/>
              <a:gd name="T100" fmla="*/ 1092 w 1278"/>
              <a:gd name="T101" fmla="*/ 700 h 1410"/>
              <a:gd name="T102" fmla="*/ 1152 w 1278"/>
              <a:gd name="T103" fmla="*/ 756 h 1410"/>
              <a:gd name="T104" fmla="*/ 1192 w 1278"/>
              <a:gd name="T105" fmla="*/ 824 h 1410"/>
              <a:gd name="T106" fmla="*/ 1246 w 1278"/>
              <a:gd name="T107" fmla="*/ 966 h 1410"/>
              <a:gd name="T108" fmla="*/ 1262 w 1278"/>
              <a:gd name="T109" fmla="*/ 1064 h 1410"/>
              <a:gd name="T110" fmla="*/ 1260 w 1278"/>
              <a:gd name="T111" fmla="*/ 1110 h 1410"/>
              <a:gd name="T112" fmla="*/ 1248 w 1278"/>
              <a:gd name="T113" fmla="*/ 1140 h 1410"/>
              <a:gd name="T114" fmla="*/ 1236 w 1278"/>
              <a:gd name="T115" fmla="*/ 1170 h 1410"/>
              <a:gd name="T116" fmla="*/ 1236 w 1278"/>
              <a:gd name="T117" fmla="*/ 1230 h 1410"/>
              <a:gd name="T118" fmla="*/ 1262 w 1278"/>
              <a:gd name="T119" fmla="*/ 1316 h 1410"/>
              <a:gd name="T120" fmla="*/ 1278 w 1278"/>
              <a:gd name="T121" fmla="*/ 1394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78" h="1410">
                <a:moveTo>
                  <a:pt x="1278" y="1410"/>
                </a:moveTo>
                <a:lnTo>
                  <a:pt x="1278" y="1410"/>
                </a:lnTo>
                <a:lnTo>
                  <a:pt x="1116" y="1410"/>
                </a:lnTo>
                <a:lnTo>
                  <a:pt x="1116" y="1410"/>
                </a:lnTo>
                <a:lnTo>
                  <a:pt x="1108" y="1382"/>
                </a:lnTo>
                <a:lnTo>
                  <a:pt x="1098" y="1356"/>
                </a:lnTo>
                <a:lnTo>
                  <a:pt x="1092" y="1344"/>
                </a:lnTo>
                <a:lnTo>
                  <a:pt x="1086" y="1332"/>
                </a:lnTo>
                <a:lnTo>
                  <a:pt x="1078" y="1322"/>
                </a:lnTo>
                <a:lnTo>
                  <a:pt x="1068" y="1314"/>
                </a:lnTo>
                <a:lnTo>
                  <a:pt x="1068" y="1314"/>
                </a:lnTo>
                <a:lnTo>
                  <a:pt x="1064" y="1330"/>
                </a:lnTo>
                <a:lnTo>
                  <a:pt x="1062" y="1354"/>
                </a:lnTo>
                <a:lnTo>
                  <a:pt x="1062" y="1410"/>
                </a:lnTo>
                <a:lnTo>
                  <a:pt x="1062" y="1410"/>
                </a:lnTo>
                <a:lnTo>
                  <a:pt x="0" y="1410"/>
                </a:lnTo>
                <a:lnTo>
                  <a:pt x="0" y="1410"/>
                </a:lnTo>
                <a:lnTo>
                  <a:pt x="0" y="1326"/>
                </a:lnTo>
                <a:lnTo>
                  <a:pt x="0" y="1326"/>
                </a:lnTo>
                <a:lnTo>
                  <a:pt x="16" y="1294"/>
                </a:lnTo>
                <a:lnTo>
                  <a:pt x="28" y="1262"/>
                </a:lnTo>
                <a:lnTo>
                  <a:pt x="38" y="1228"/>
                </a:lnTo>
                <a:lnTo>
                  <a:pt x="48" y="1194"/>
                </a:lnTo>
                <a:lnTo>
                  <a:pt x="64" y="1124"/>
                </a:lnTo>
                <a:lnTo>
                  <a:pt x="78" y="1054"/>
                </a:lnTo>
                <a:lnTo>
                  <a:pt x="92" y="986"/>
                </a:lnTo>
                <a:lnTo>
                  <a:pt x="100" y="952"/>
                </a:lnTo>
                <a:lnTo>
                  <a:pt x="108" y="920"/>
                </a:lnTo>
                <a:lnTo>
                  <a:pt x="118" y="890"/>
                </a:lnTo>
                <a:lnTo>
                  <a:pt x="132" y="862"/>
                </a:lnTo>
                <a:lnTo>
                  <a:pt x="146" y="834"/>
                </a:lnTo>
                <a:lnTo>
                  <a:pt x="162" y="810"/>
                </a:lnTo>
                <a:lnTo>
                  <a:pt x="162" y="810"/>
                </a:lnTo>
                <a:lnTo>
                  <a:pt x="178" y="792"/>
                </a:lnTo>
                <a:lnTo>
                  <a:pt x="194" y="776"/>
                </a:lnTo>
                <a:lnTo>
                  <a:pt x="212" y="762"/>
                </a:lnTo>
                <a:lnTo>
                  <a:pt x="232" y="750"/>
                </a:lnTo>
                <a:lnTo>
                  <a:pt x="252" y="740"/>
                </a:lnTo>
                <a:lnTo>
                  <a:pt x="272" y="730"/>
                </a:lnTo>
                <a:lnTo>
                  <a:pt x="314" y="712"/>
                </a:lnTo>
                <a:lnTo>
                  <a:pt x="358" y="692"/>
                </a:lnTo>
                <a:lnTo>
                  <a:pt x="402" y="672"/>
                </a:lnTo>
                <a:lnTo>
                  <a:pt x="422" y="660"/>
                </a:lnTo>
                <a:lnTo>
                  <a:pt x="442" y="646"/>
                </a:lnTo>
                <a:lnTo>
                  <a:pt x="462" y="630"/>
                </a:lnTo>
                <a:lnTo>
                  <a:pt x="480" y="612"/>
                </a:lnTo>
                <a:lnTo>
                  <a:pt x="480" y="612"/>
                </a:lnTo>
                <a:lnTo>
                  <a:pt x="482" y="588"/>
                </a:lnTo>
                <a:lnTo>
                  <a:pt x="480" y="566"/>
                </a:lnTo>
                <a:lnTo>
                  <a:pt x="478" y="546"/>
                </a:lnTo>
                <a:lnTo>
                  <a:pt x="474" y="528"/>
                </a:lnTo>
                <a:lnTo>
                  <a:pt x="462" y="494"/>
                </a:lnTo>
                <a:lnTo>
                  <a:pt x="450" y="462"/>
                </a:lnTo>
                <a:lnTo>
                  <a:pt x="450" y="462"/>
                </a:lnTo>
                <a:lnTo>
                  <a:pt x="448" y="458"/>
                </a:lnTo>
                <a:lnTo>
                  <a:pt x="446" y="458"/>
                </a:lnTo>
                <a:lnTo>
                  <a:pt x="438" y="462"/>
                </a:lnTo>
                <a:lnTo>
                  <a:pt x="430" y="468"/>
                </a:lnTo>
                <a:lnTo>
                  <a:pt x="426" y="468"/>
                </a:lnTo>
                <a:lnTo>
                  <a:pt x="420" y="468"/>
                </a:lnTo>
                <a:lnTo>
                  <a:pt x="420" y="468"/>
                </a:lnTo>
                <a:lnTo>
                  <a:pt x="412" y="424"/>
                </a:lnTo>
                <a:lnTo>
                  <a:pt x="402" y="382"/>
                </a:lnTo>
                <a:lnTo>
                  <a:pt x="396" y="360"/>
                </a:lnTo>
                <a:lnTo>
                  <a:pt x="390" y="342"/>
                </a:lnTo>
                <a:lnTo>
                  <a:pt x="382" y="322"/>
                </a:lnTo>
                <a:lnTo>
                  <a:pt x="372" y="306"/>
                </a:lnTo>
                <a:lnTo>
                  <a:pt x="372" y="306"/>
                </a:lnTo>
                <a:lnTo>
                  <a:pt x="378" y="290"/>
                </a:lnTo>
                <a:lnTo>
                  <a:pt x="380" y="272"/>
                </a:lnTo>
                <a:lnTo>
                  <a:pt x="382" y="254"/>
                </a:lnTo>
                <a:lnTo>
                  <a:pt x="382" y="234"/>
                </a:lnTo>
                <a:lnTo>
                  <a:pt x="382" y="216"/>
                </a:lnTo>
                <a:lnTo>
                  <a:pt x="380" y="198"/>
                </a:lnTo>
                <a:lnTo>
                  <a:pt x="372" y="162"/>
                </a:lnTo>
                <a:lnTo>
                  <a:pt x="372" y="162"/>
                </a:lnTo>
                <a:lnTo>
                  <a:pt x="384" y="132"/>
                </a:lnTo>
                <a:lnTo>
                  <a:pt x="398" y="108"/>
                </a:lnTo>
                <a:lnTo>
                  <a:pt x="412" y="88"/>
                </a:lnTo>
                <a:lnTo>
                  <a:pt x="432" y="66"/>
                </a:lnTo>
                <a:lnTo>
                  <a:pt x="432" y="66"/>
                </a:lnTo>
                <a:lnTo>
                  <a:pt x="440" y="56"/>
                </a:lnTo>
                <a:lnTo>
                  <a:pt x="446" y="46"/>
                </a:lnTo>
                <a:lnTo>
                  <a:pt x="450" y="36"/>
                </a:lnTo>
                <a:lnTo>
                  <a:pt x="456" y="30"/>
                </a:lnTo>
                <a:lnTo>
                  <a:pt x="456" y="30"/>
                </a:lnTo>
                <a:lnTo>
                  <a:pt x="464" y="26"/>
                </a:lnTo>
                <a:lnTo>
                  <a:pt x="478" y="20"/>
                </a:lnTo>
                <a:lnTo>
                  <a:pt x="514" y="10"/>
                </a:lnTo>
                <a:lnTo>
                  <a:pt x="552" y="2"/>
                </a:lnTo>
                <a:lnTo>
                  <a:pt x="570" y="0"/>
                </a:lnTo>
                <a:lnTo>
                  <a:pt x="582" y="0"/>
                </a:lnTo>
                <a:lnTo>
                  <a:pt x="582" y="0"/>
                </a:lnTo>
                <a:lnTo>
                  <a:pt x="588" y="2"/>
                </a:lnTo>
                <a:lnTo>
                  <a:pt x="596" y="8"/>
                </a:lnTo>
                <a:lnTo>
                  <a:pt x="604" y="14"/>
                </a:lnTo>
                <a:lnTo>
                  <a:pt x="612" y="18"/>
                </a:lnTo>
                <a:lnTo>
                  <a:pt x="612" y="18"/>
                </a:lnTo>
                <a:lnTo>
                  <a:pt x="652" y="24"/>
                </a:lnTo>
                <a:lnTo>
                  <a:pt x="690" y="30"/>
                </a:lnTo>
                <a:lnTo>
                  <a:pt x="708" y="32"/>
                </a:lnTo>
                <a:lnTo>
                  <a:pt x="724" y="36"/>
                </a:lnTo>
                <a:lnTo>
                  <a:pt x="738" y="42"/>
                </a:lnTo>
                <a:lnTo>
                  <a:pt x="750" y="48"/>
                </a:lnTo>
                <a:lnTo>
                  <a:pt x="750" y="48"/>
                </a:lnTo>
                <a:lnTo>
                  <a:pt x="744" y="44"/>
                </a:lnTo>
                <a:lnTo>
                  <a:pt x="740" y="44"/>
                </a:lnTo>
                <a:lnTo>
                  <a:pt x="738" y="46"/>
                </a:lnTo>
                <a:lnTo>
                  <a:pt x="740" y="52"/>
                </a:lnTo>
                <a:lnTo>
                  <a:pt x="744" y="66"/>
                </a:lnTo>
                <a:lnTo>
                  <a:pt x="744" y="66"/>
                </a:lnTo>
                <a:lnTo>
                  <a:pt x="748" y="72"/>
                </a:lnTo>
                <a:lnTo>
                  <a:pt x="756" y="78"/>
                </a:lnTo>
                <a:lnTo>
                  <a:pt x="770" y="88"/>
                </a:lnTo>
                <a:lnTo>
                  <a:pt x="798" y="102"/>
                </a:lnTo>
                <a:lnTo>
                  <a:pt x="798" y="102"/>
                </a:lnTo>
                <a:lnTo>
                  <a:pt x="794" y="110"/>
                </a:lnTo>
                <a:lnTo>
                  <a:pt x="794" y="120"/>
                </a:lnTo>
                <a:lnTo>
                  <a:pt x="796" y="130"/>
                </a:lnTo>
                <a:lnTo>
                  <a:pt x="800" y="138"/>
                </a:lnTo>
                <a:lnTo>
                  <a:pt x="810" y="156"/>
                </a:lnTo>
                <a:lnTo>
                  <a:pt x="822" y="168"/>
                </a:lnTo>
                <a:lnTo>
                  <a:pt x="822" y="168"/>
                </a:lnTo>
                <a:lnTo>
                  <a:pt x="818" y="182"/>
                </a:lnTo>
                <a:lnTo>
                  <a:pt x="814" y="196"/>
                </a:lnTo>
                <a:lnTo>
                  <a:pt x="812" y="222"/>
                </a:lnTo>
                <a:lnTo>
                  <a:pt x="812" y="250"/>
                </a:lnTo>
                <a:lnTo>
                  <a:pt x="814" y="276"/>
                </a:lnTo>
                <a:lnTo>
                  <a:pt x="816" y="304"/>
                </a:lnTo>
                <a:lnTo>
                  <a:pt x="816" y="330"/>
                </a:lnTo>
                <a:lnTo>
                  <a:pt x="816" y="356"/>
                </a:lnTo>
                <a:lnTo>
                  <a:pt x="810" y="384"/>
                </a:lnTo>
                <a:lnTo>
                  <a:pt x="810" y="384"/>
                </a:lnTo>
                <a:lnTo>
                  <a:pt x="802" y="406"/>
                </a:lnTo>
                <a:lnTo>
                  <a:pt x="790" y="428"/>
                </a:lnTo>
                <a:lnTo>
                  <a:pt x="766" y="472"/>
                </a:lnTo>
                <a:lnTo>
                  <a:pt x="754" y="494"/>
                </a:lnTo>
                <a:lnTo>
                  <a:pt x="748" y="518"/>
                </a:lnTo>
                <a:lnTo>
                  <a:pt x="746" y="530"/>
                </a:lnTo>
                <a:lnTo>
                  <a:pt x="746" y="544"/>
                </a:lnTo>
                <a:lnTo>
                  <a:pt x="746" y="556"/>
                </a:lnTo>
                <a:lnTo>
                  <a:pt x="750" y="570"/>
                </a:lnTo>
                <a:lnTo>
                  <a:pt x="750" y="570"/>
                </a:lnTo>
                <a:lnTo>
                  <a:pt x="774" y="582"/>
                </a:lnTo>
                <a:lnTo>
                  <a:pt x="800" y="594"/>
                </a:lnTo>
                <a:lnTo>
                  <a:pt x="828" y="604"/>
                </a:lnTo>
                <a:lnTo>
                  <a:pt x="854" y="612"/>
                </a:lnTo>
                <a:lnTo>
                  <a:pt x="966" y="644"/>
                </a:lnTo>
                <a:lnTo>
                  <a:pt x="992" y="652"/>
                </a:lnTo>
                <a:lnTo>
                  <a:pt x="1020" y="662"/>
                </a:lnTo>
                <a:lnTo>
                  <a:pt x="1044" y="672"/>
                </a:lnTo>
                <a:lnTo>
                  <a:pt x="1070" y="684"/>
                </a:lnTo>
                <a:lnTo>
                  <a:pt x="1092" y="700"/>
                </a:lnTo>
                <a:lnTo>
                  <a:pt x="1114" y="716"/>
                </a:lnTo>
                <a:lnTo>
                  <a:pt x="1134" y="734"/>
                </a:lnTo>
                <a:lnTo>
                  <a:pt x="1152" y="756"/>
                </a:lnTo>
                <a:lnTo>
                  <a:pt x="1152" y="756"/>
                </a:lnTo>
                <a:lnTo>
                  <a:pt x="1172" y="786"/>
                </a:lnTo>
                <a:lnTo>
                  <a:pt x="1192" y="824"/>
                </a:lnTo>
                <a:lnTo>
                  <a:pt x="1212" y="868"/>
                </a:lnTo>
                <a:lnTo>
                  <a:pt x="1230" y="916"/>
                </a:lnTo>
                <a:lnTo>
                  <a:pt x="1246" y="966"/>
                </a:lnTo>
                <a:lnTo>
                  <a:pt x="1256" y="1016"/>
                </a:lnTo>
                <a:lnTo>
                  <a:pt x="1260" y="1040"/>
                </a:lnTo>
                <a:lnTo>
                  <a:pt x="1262" y="1064"/>
                </a:lnTo>
                <a:lnTo>
                  <a:pt x="1262" y="1088"/>
                </a:lnTo>
                <a:lnTo>
                  <a:pt x="1260" y="1110"/>
                </a:lnTo>
                <a:lnTo>
                  <a:pt x="1260" y="1110"/>
                </a:lnTo>
                <a:lnTo>
                  <a:pt x="1258" y="1118"/>
                </a:lnTo>
                <a:lnTo>
                  <a:pt x="1256" y="1126"/>
                </a:lnTo>
                <a:lnTo>
                  <a:pt x="1248" y="1140"/>
                </a:lnTo>
                <a:lnTo>
                  <a:pt x="1240" y="1154"/>
                </a:lnTo>
                <a:lnTo>
                  <a:pt x="1236" y="1170"/>
                </a:lnTo>
                <a:lnTo>
                  <a:pt x="1236" y="1170"/>
                </a:lnTo>
                <a:lnTo>
                  <a:pt x="1234" y="1186"/>
                </a:lnTo>
                <a:lnTo>
                  <a:pt x="1234" y="1200"/>
                </a:lnTo>
                <a:lnTo>
                  <a:pt x="1236" y="1230"/>
                </a:lnTo>
                <a:lnTo>
                  <a:pt x="1244" y="1258"/>
                </a:lnTo>
                <a:lnTo>
                  <a:pt x="1252" y="1288"/>
                </a:lnTo>
                <a:lnTo>
                  <a:pt x="1262" y="1316"/>
                </a:lnTo>
                <a:lnTo>
                  <a:pt x="1270" y="1346"/>
                </a:lnTo>
                <a:lnTo>
                  <a:pt x="1276" y="1376"/>
                </a:lnTo>
                <a:lnTo>
                  <a:pt x="1278" y="1394"/>
                </a:lnTo>
                <a:lnTo>
                  <a:pt x="1278" y="1410"/>
                </a:lnTo>
                <a:lnTo>
                  <a:pt x="1278" y="1410"/>
                </a:lnTo>
                <a:close/>
              </a:path>
            </a:pathLst>
          </a:custGeom>
          <a:solidFill>
            <a:srgbClr val="81BDA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bgerundetes Rechteck 4"/>
          <p:cNvSpPr/>
          <p:nvPr/>
        </p:nvSpPr>
        <p:spPr>
          <a:xfrm>
            <a:off x="1497311" y="1484784"/>
            <a:ext cx="2736304" cy="3503582"/>
          </a:xfrm>
          <a:prstGeom prst="roundRect">
            <a:avLst/>
          </a:prstGeom>
          <a:noFill/>
          <a:ln>
            <a:solidFill>
              <a:srgbClr val="81B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hteck 12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AutoShape 2" descr="Bildergebnis fÃ¼r schÃ¼ler icon"/>
          <p:cNvSpPr>
            <a:spLocks noChangeAspect="1" noChangeArrowheads="1"/>
          </p:cNvSpPr>
          <p:nvPr/>
        </p:nvSpPr>
        <p:spPr bwMode="auto">
          <a:xfrm>
            <a:off x="1259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052" name="Picture 4" descr="Bildergebnis fÃ¼r concept map biology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623" y="1110163"/>
            <a:ext cx="2773641" cy="21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Ãhnliches F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26" y="3212978"/>
            <a:ext cx="1240291" cy="14077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hteck 10"/>
          <p:cNvSpPr/>
          <p:nvPr/>
        </p:nvSpPr>
        <p:spPr>
          <a:xfrm>
            <a:off x="3916040" y="3684853"/>
            <a:ext cx="3429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Darstellung von Wissen im Gedächtnis erfolgt als </a:t>
            </a:r>
            <a:r>
              <a:rPr lang="de-DE" b="1" dirty="0" smtClean="0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großes Netzwerk.</a:t>
            </a:r>
            <a:endParaRPr lang="de-DE" b="1" dirty="0">
              <a:solidFill>
                <a:srgbClr val="81BDA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hteck 19"/>
          <p:cNvSpPr/>
          <p:nvPr/>
        </p:nvSpPr>
        <p:spPr bwMode="auto">
          <a:xfrm>
            <a:off x="3873432" y="4478327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err="1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de-DE" b="1" dirty="0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err="1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r>
              <a:rPr lang="de-DE" b="1" dirty="0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b="1" dirty="0" smtClean="0">
                <a:solidFill>
                  <a:srgbClr val="81BD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wurden von einem Professor entwickelt um zu testen, was seine Studenten wissen.</a:t>
            </a:r>
            <a:endParaRPr lang="de-DE" b="1" dirty="0">
              <a:solidFill>
                <a:srgbClr val="81BDA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itel 1"/>
          <p:cNvSpPr>
            <a:spLocks noGrp="1"/>
          </p:cNvSpPr>
          <p:nvPr>
            <p:ph type="title"/>
          </p:nvPr>
        </p:nvSpPr>
        <p:spPr bwMode="auto">
          <a:xfrm>
            <a:off x="611560" y="254605"/>
            <a:ext cx="7380945" cy="831272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de-DE" b="1" dirty="0" smtClean="0">
                <a:solidFill>
                  <a:srgbClr val="81BDA4"/>
                </a:solidFill>
              </a:rPr>
              <a:t>In Eurem Gehirn befindet sich eine Art Wissenslandkarte</a:t>
            </a:r>
            <a:endParaRPr lang="de-DE" b="1" dirty="0">
              <a:solidFill>
                <a:srgbClr val="81BDA4"/>
              </a:solidFill>
            </a:endParaRPr>
          </a:p>
        </p:txBody>
      </p:sp>
      <p:sp>
        <p:nvSpPr>
          <p:cNvPr id="22" name="Pfeil nach rechts 21"/>
          <p:cNvSpPr/>
          <p:nvPr/>
        </p:nvSpPr>
        <p:spPr bwMode="auto">
          <a:xfrm rot="8627705">
            <a:off x="2365552" y="2375923"/>
            <a:ext cx="1006096" cy="699221"/>
          </a:xfrm>
          <a:prstGeom prst="rightArrow">
            <a:avLst/>
          </a:prstGeom>
          <a:solidFill>
            <a:srgbClr val="81BDA4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1259681" y="4156090"/>
            <a:ext cx="1154312" cy="1273537"/>
          </a:xfrm>
          <a:custGeom>
            <a:avLst/>
            <a:gdLst>
              <a:gd name="T0" fmla="*/ 1116 w 1278"/>
              <a:gd name="T1" fmla="*/ 1410 h 1410"/>
              <a:gd name="T2" fmla="*/ 1098 w 1278"/>
              <a:gd name="T3" fmla="*/ 1356 h 1410"/>
              <a:gd name="T4" fmla="*/ 1078 w 1278"/>
              <a:gd name="T5" fmla="*/ 1322 h 1410"/>
              <a:gd name="T6" fmla="*/ 1064 w 1278"/>
              <a:gd name="T7" fmla="*/ 1330 h 1410"/>
              <a:gd name="T8" fmla="*/ 1062 w 1278"/>
              <a:gd name="T9" fmla="*/ 1410 h 1410"/>
              <a:gd name="T10" fmla="*/ 0 w 1278"/>
              <a:gd name="T11" fmla="*/ 1326 h 1410"/>
              <a:gd name="T12" fmla="*/ 28 w 1278"/>
              <a:gd name="T13" fmla="*/ 1262 h 1410"/>
              <a:gd name="T14" fmla="*/ 64 w 1278"/>
              <a:gd name="T15" fmla="*/ 1124 h 1410"/>
              <a:gd name="T16" fmla="*/ 100 w 1278"/>
              <a:gd name="T17" fmla="*/ 952 h 1410"/>
              <a:gd name="T18" fmla="*/ 132 w 1278"/>
              <a:gd name="T19" fmla="*/ 862 h 1410"/>
              <a:gd name="T20" fmla="*/ 162 w 1278"/>
              <a:gd name="T21" fmla="*/ 810 h 1410"/>
              <a:gd name="T22" fmla="*/ 212 w 1278"/>
              <a:gd name="T23" fmla="*/ 762 h 1410"/>
              <a:gd name="T24" fmla="*/ 272 w 1278"/>
              <a:gd name="T25" fmla="*/ 730 h 1410"/>
              <a:gd name="T26" fmla="*/ 402 w 1278"/>
              <a:gd name="T27" fmla="*/ 672 h 1410"/>
              <a:gd name="T28" fmla="*/ 462 w 1278"/>
              <a:gd name="T29" fmla="*/ 630 h 1410"/>
              <a:gd name="T30" fmla="*/ 482 w 1278"/>
              <a:gd name="T31" fmla="*/ 588 h 1410"/>
              <a:gd name="T32" fmla="*/ 474 w 1278"/>
              <a:gd name="T33" fmla="*/ 528 h 1410"/>
              <a:gd name="T34" fmla="*/ 450 w 1278"/>
              <a:gd name="T35" fmla="*/ 462 h 1410"/>
              <a:gd name="T36" fmla="*/ 438 w 1278"/>
              <a:gd name="T37" fmla="*/ 462 h 1410"/>
              <a:gd name="T38" fmla="*/ 420 w 1278"/>
              <a:gd name="T39" fmla="*/ 468 h 1410"/>
              <a:gd name="T40" fmla="*/ 402 w 1278"/>
              <a:gd name="T41" fmla="*/ 382 h 1410"/>
              <a:gd name="T42" fmla="*/ 382 w 1278"/>
              <a:gd name="T43" fmla="*/ 322 h 1410"/>
              <a:gd name="T44" fmla="*/ 378 w 1278"/>
              <a:gd name="T45" fmla="*/ 290 h 1410"/>
              <a:gd name="T46" fmla="*/ 382 w 1278"/>
              <a:gd name="T47" fmla="*/ 234 h 1410"/>
              <a:gd name="T48" fmla="*/ 372 w 1278"/>
              <a:gd name="T49" fmla="*/ 162 h 1410"/>
              <a:gd name="T50" fmla="*/ 398 w 1278"/>
              <a:gd name="T51" fmla="*/ 108 h 1410"/>
              <a:gd name="T52" fmla="*/ 432 w 1278"/>
              <a:gd name="T53" fmla="*/ 66 h 1410"/>
              <a:gd name="T54" fmla="*/ 450 w 1278"/>
              <a:gd name="T55" fmla="*/ 36 h 1410"/>
              <a:gd name="T56" fmla="*/ 464 w 1278"/>
              <a:gd name="T57" fmla="*/ 26 h 1410"/>
              <a:gd name="T58" fmla="*/ 552 w 1278"/>
              <a:gd name="T59" fmla="*/ 2 h 1410"/>
              <a:gd name="T60" fmla="*/ 582 w 1278"/>
              <a:gd name="T61" fmla="*/ 0 h 1410"/>
              <a:gd name="T62" fmla="*/ 604 w 1278"/>
              <a:gd name="T63" fmla="*/ 14 h 1410"/>
              <a:gd name="T64" fmla="*/ 652 w 1278"/>
              <a:gd name="T65" fmla="*/ 24 h 1410"/>
              <a:gd name="T66" fmla="*/ 724 w 1278"/>
              <a:gd name="T67" fmla="*/ 36 h 1410"/>
              <a:gd name="T68" fmla="*/ 750 w 1278"/>
              <a:gd name="T69" fmla="*/ 48 h 1410"/>
              <a:gd name="T70" fmla="*/ 738 w 1278"/>
              <a:gd name="T71" fmla="*/ 46 h 1410"/>
              <a:gd name="T72" fmla="*/ 744 w 1278"/>
              <a:gd name="T73" fmla="*/ 66 h 1410"/>
              <a:gd name="T74" fmla="*/ 770 w 1278"/>
              <a:gd name="T75" fmla="*/ 88 h 1410"/>
              <a:gd name="T76" fmla="*/ 794 w 1278"/>
              <a:gd name="T77" fmla="*/ 110 h 1410"/>
              <a:gd name="T78" fmla="*/ 800 w 1278"/>
              <a:gd name="T79" fmla="*/ 138 h 1410"/>
              <a:gd name="T80" fmla="*/ 822 w 1278"/>
              <a:gd name="T81" fmla="*/ 168 h 1410"/>
              <a:gd name="T82" fmla="*/ 812 w 1278"/>
              <a:gd name="T83" fmla="*/ 222 h 1410"/>
              <a:gd name="T84" fmla="*/ 816 w 1278"/>
              <a:gd name="T85" fmla="*/ 304 h 1410"/>
              <a:gd name="T86" fmla="*/ 810 w 1278"/>
              <a:gd name="T87" fmla="*/ 384 h 1410"/>
              <a:gd name="T88" fmla="*/ 790 w 1278"/>
              <a:gd name="T89" fmla="*/ 428 h 1410"/>
              <a:gd name="T90" fmla="*/ 748 w 1278"/>
              <a:gd name="T91" fmla="*/ 518 h 1410"/>
              <a:gd name="T92" fmla="*/ 746 w 1278"/>
              <a:gd name="T93" fmla="*/ 556 h 1410"/>
              <a:gd name="T94" fmla="*/ 774 w 1278"/>
              <a:gd name="T95" fmla="*/ 582 h 1410"/>
              <a:gd name="T96" fmla="*/ 854 w 1278"/>
              <a:gd name="T97" fmla="*/ 612 h 1410"/>
              <a:gd name="T98" fmla="*/ 1020 w 1278"/>
              <a:gd name="T99" fmla="*/ 662 h 1410"/>
              <a:gd name="T100" fmla="*/ 1092 w 1278"/>
              <a:gd name="T101" fmla="*/ 700 h 1410"/>
              <a:gd name="T102" fmla="*/ 1152 w 1278"/>
              <a:gd name="T103" fmla="*/ 756 h 1410"/>
              <a:gd name="T104" fmla="*/ 1192 w 1278"/>
              <a:gd name="T105" fmla="*/ 824 h 1410"/>
              <a:gd name="T106" fmla="*/ 1246 w 1278"/>
              <a:gd name="T107" fmla="*/ 966 h 1410"/>
              <a:gd name="T108" fmla="*/ 1262 w 1278"/>
              <a:gd name="T109" fmla="*/ 1064 h 1410"/>
              <a:gd name="T110" fmla="*/ 1260 w 1278"/>
              <a:gd name="T111" fmla="*/ 1110 h 1410"/>
              <a:gd name="T112" fmla="*/ 1248 w 1278"/>
              <a:gd name="T113" fmla="*/ 1140 h 1410"/>
              <a:gd name="T114" fmla="*/ 1236 w 1278"/>
              <a:gd name="T115" fmla="*/ 1170 h 1410"/>
              <a:gd name="T116" fmla="*/ 1236 w 1278"/>
              <a:gd name="T117" fmla="*/ 1230 h 1410"/>
              <a:gd name="T118" fmla="*/ 1262 w 1278"/>
              <a:gd name="T119" fmla="*/ 1316 h 1410"/>
              <a:gd name="T120" fmla="*/ 1278 w 1278"/>
              <a:gd name="T121" fmla="*/ 1394 h 1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78" h="1410">
                <a:moveTo>
                  <a:pt x="1278" y="1410"/>
                </a:moveTo>
                <a:lnTo>
                  <a:pt x="1278" y="1410"/>
                </a:lnTo>
                <a:lnTo>
                  <a:pt x="1116" y="1410"/>
                </a:lnTo>
                <a:lnTo>
                  <a:pt x="1116" y="1410"/>
                </a:lnTo>
                <a:lnTo>
                  <a:pt x="1108" y="1382"/>
                </a:lnTo>
                <a:lnTo>
                  <a:pt x="1098" y="1356"/>
                </a:lnTo>
                <a:lnTo>
                  <a:pt x="1092" y="1344"/>
                </a:lnTo>
                <a:lnTo>
                  <a:pt x="1086" y="1332"/>
                </a:lnTo>
                <a:lnTo>
                  <a:pt x="1078" y="1322"/>
                </a:lnTo>
                <a:lnTo>
                  <a:pt x="1068" y="1314"/>
                </a:lnTo>
                <a:lnTo>
                  <a:pt x="1068" y="1314"/>
                </a:lnTo>
                <a:lnTo>
                  <a:pt x="1064" y="1330"/>
                </a:lnTo>
                <a:lnTo>
                  <a:pt x="1062" y="1354"/>
                </a:lnTo>
                <a:lnTo>
                  <a:pt x="1062" y="1410"/>
                </a:lnTo>
                <a:lnTo>
                  <a:pt x="1062" y="1410"/>
                </a:lnTo>
                <a:lnTo>
                  <a:pt x="0" y="1410"/>
                </a:lnTo>
                <a:lnTo>
                  <a:pt x="0" y="1410"/>
                </a:lnTo>
                <a:lnTo>
                  <a:pt x="0" y="1326"/>
                </a:lnTo>
                <a:lnTo>
                  <a:pt x="0" y="1326"/>
                </a:lnTo>
                <a:lnTo>
                  <a:pt x="16" y="1294"/>
                </a:lnTo>
                <a:lnTo>
                  <a:pt x="28" y="1262"/>
                </a:lnTo>
                <a:lnTo>
                  <a:pt x="38" y="1228"/>
                </a:lnTo>
                <a:lnTo>
                  <a:pt x="48" y="1194"/>
                </a:lnTo>
                <a:lnTo>
                  <a:pt x="64" y="1124"/>
                </a:lnTo>
                <a:lnTo>
                  <a:pt x="78" y="1054"/>
                </a:lnTo>
                <a:lnTo>
                  <a:pt x="92" y="986"/>
                </a:lnTo>
                <a:lnTo>
                  <a:pt x="100" y="952"/>
                </a:lnTo>
                <a:lnTo>
                  <a:pt x="108" y="920"/>
                </a:lnTo>
                <a:lnTo>
                  <a:pt x="118" y="890"/>
                </a:lnTo>
                <a:lnTo>
                  <a:pt x="132" y="862"/>
                </a:lnTo>
                <a:lnTo>
                  <a:pt x="146" y="834"/>
                </a:lnTo>
                <a:lnTo>
                  <a:pt x="162" y="810"/>
                </a:lnTo>
                <a:lnTo>
                  <a:pt x="162" y="810"/>
                </a:lnTo>
                <a:lnTo>
                  <a:pt x="178" y="792"/>
                </a:lnTo>
                <a:lnTo>
                  <a:pt x="194" y="776"/>
                </a:lnTo>
                <a:lnTo>
                  <a:pt x="212" y="762"/>
                </a:lnTo>
                <a:lnTo>
                  <a:pt x="232" y="750"/>
                </a:lnTo>
                <a:lnTo>
                  <a:pt x="252" y="740"/>
                </a:lnTo>
                <a:lnTo>
                  <a:pt x="272" y="730"/>
                </a:lnTo>
                <a:lnTo>
                  <a:pt x="314" y="712"/>
                </a:lnTo>
                <a:lnTo>
                  <a:pt x="358" y="692"/>
                </a:lnTo>
                <a:lnTo>
                  <a:pt x="402" y="672"/>
                </a:lnTo>
                <a:lnTo>
                  <a:pt x="422" y="660"/>
                </a:lnTo>
                <a:lnTo>
                  <a:pt x="442" y="646"/>
                </a:lnTo>
                <a:lnTo>
                  <a:pt x="462" y="630"/>
                </a:lnTo>
                <a:lnTo>
                  <a:pt x="480" y="612"/>
                </a:lnTo>
                <a:lnTo>
                  <a:pt x="480" y="612"/>
                </a:lnTo>
                <a:lnTo>
                  <a:pt x="482" y="588"/>
                </a:lnTo>
                <a:lnTo>
                  <a:pt x="480" y="566"/>
                </a:lnTo>
                <a:lnTo>
                  <a:pt x="478" y="546"/>
                </a:lnTo>
                <a:lnTo>
                  <a:pt x="474" y="528"/>
                </a:lnTo>
                <a:lnTo>
                  <a:pt x="462" y="494"/>
                </a:lnTo>
                <a:lnTo>
                  <a:pt x="450" y="462"/>
                </a:lnTo>
                <a:lnTo>
                  <a:pt x="450" y="462"/>
                </a:lnTo>
                <a:lnTo>
                  <a:pt x="448" y="458"/>
                </a:lnTo>
                <a:lnTo>
                  <a:pt x="446" y="458"/>
                </a:lnTo>
                <a:lnTo>
                  <a:pt x="438" y="462"/>
                </a:lnTo>
                <a:lnTo>
                  <a:pt x="430" y="468"/>
                </a:lnTo>
                <a:lnTo>
                  <a:pt x="426" y="468"/>
                </a:lnTo>
                <a:lnTo>
                  <a:pt x="420" y="468"/>
                </a:lnTo>
                <a:lnTo>
                  <a:pt x="420" y="468"/>
                </a:lnTo>
                <a:lnTo>
                  <a:pt x="412" y="424"/>
                </a:lnTo>
                <a:lnTo>
                  <a:pt x="402" y="382"/>
                </a:lnTo>
                <a:lnTo>
                  <a:pt x="396" y="360"/>
                </a:lnTo>
                <a:lnTo>
                  <a:pt x="390" y="342"/>
                </a:lnTo>
                <a:lnTo>
                  <a:pt x="382" y="322"/>
                </a:lnTo>
                <a:lnTo>
                  <a:pt x="372" y="306"/>
                </a:lnTo>
                <a:lnTo>
                  <a:pt x="372" y="306"/>
                </a:lnTo>
                <a:lnTo>
                  <a:pt x="378" y="290"/>
                </a:lnTo>
                <a:lnTo>
                  <a:pt x="380" y="272"/>
                </a:lnTo>
                <a:lnTo>
                  <a:pt x="382" y="254"/>
                </a:lnTo>
                <a:lnTo>
                  <a:pt x="382" y="234"/>
                </a:lnTo>
                <a:lnTo>
                  <a:pt x="382" y="216"/>
                </a:lnTo>
                <a:lnTo>
                  <a:pt x="380" y="198"/>
                </a:lnTo>
                <a:lnTo>
                  <a:pt x="372" y="162"/>
                </a:lnTo>
                <a:lnTo>
                  <a:pt x="372" y="162"/>
                </a:lnTo>
                <a:lnTo>
                  <a:pt x="384" y="132"/>
                </a:lnTo>
                <a:lnTo>
                  <a:pt x="398" y="108"/>
                </a:lnTo>
                <a:lnTo>
                  <a:pt x="412" y="88"/>
                </a:lnTo>
                <a:lnTo>
                  <a:pt x="432" y="66"/>
                </a:lnTo>
                <a:lnTo>
                  <a:pt x="432" y="66"/>
                </a:lnTo>
                <a:lnTo>
                  <a:pt x="440" y="56"/>
                </a:lnTo>
                <a:lnTo>
                  <a:pt x="446" y="46"/>
                </a:lnTo>
                <a:lnTo>
                  <a:pt x="450" y="36"/>
                </a:lnTo>
                <a:lnTo>
                  <a:pt x="456" y="30"/>
                </a:lnTo>
                <a:lnTo>
                  <a:pt x="456" y="30"/>
                </a:lnTo>
                <a:lnTo>
                  <a:pt x="464" y="26"/>
                </a:lnTo>
                <a:lnTo>
                  <a:pt x="478" y="20"/>
                </a:lnTo>
                <a:lnTo>
                  <a:pt x="514" y="10"/>
                </a:lnTo>
                <a:lnTo>
                  <a:pt x="552" y="2"/>
                </a:lnTo>
                <a:lnTo>
                  <a:pt x="570" y="0"/>
                </a:lnTo>
                <a:lnTo>
                  <a:pt x="582" y="0"/>
                </a:lnTo>
                <a:lnTo>
                  <a:pt x="582" y="0"/>
                </a:lnTo>
                <a:lnTo>
                  <a:pt x="588" y="2"/>
                </a:lnTo>
                <a:lnTo>
                  <a:pt x="596" y="8"/>
                </a:lnTo>
                <a:lnTo>
                  <a:pt x="604" y="14"/>
                </a:lnTo>
                <a:lnTo>
                  <a:pt x="612" y="18"/>
                </a:lnTo>
                <a:lnTo>
                  <a:pt x="612" y="18"/>
                </a:lnTo>
                <a:lnTo>
                  <a:pt x="652" y="24"/>
                </a:lnTo>
                <a:lnTo>
                  <a:pt x="690" y="30"/>
                </a:lnTo>
                <a:lnTo>
                  <a:pt x="708" y="32"/>
                </a:lnTo>
                <a:lnTo>
                  <a:pt x="724" y="36"/>
                </a:lnTo>
                <a:lnTo>
                  <a:pt x="738" y="42"/>
                </a:lnTo>
                <a:lnTo>
                  <a:pt x="750" y="48"/>
                </a:lnTo>
                <a:lnTo>
                  <a:pt x="750" y="48"/>
                </a:lnTo>
                <a:lnTo>
                  <a:pt x="744" y="44"/>
                </a:lnTo>
                <a:lnTo>
                  <a:pt x="740" y="44"/>
                </a:lnTo>
                <a:lnTo>
                  <a:pt x="738" y="46"/>
                </a:lnTo>
                <a:lnTo>
                  <a:pt x="740" y="52"/>
                </a:lnTo>
                <a:lnTo>
                  <a:pt x="744" y="66"/>
                </a:lnTo>
                <a:lnTo>
                  <a:pt x="744" y="66"/>
                </a:lnTo>
                <a:lnTo>
                  <a:pt x="748" y="72"/>
                </a:lnTo>
                <a:lnTo>
                  <a:pt x="756" y="78"/>
                </a:lnTo>
                <a:lnTo>
                  <a:pt x="770" y="88"/>
                </a:lnTo>
                <a:lnTo>
                  <a:pt x="798" y="102"/>
                </a:lnTo>
                <a:lnTo>
                  <a:pt x="798" y="102"/>
                </a:lnTo>
                <a:lnTo>
                  <a:pt x="794" y="110"/>
                </a:lnTo>
                <a:lnTo>
                  <a:pt x="794" y="120"/>
                </a:lnTo>
                <a:lnTo>
                  <a:pt x="796" y="130"/>
                </a:lnTo>
                <a:lnTo>
                  <a:pt x="800" y="138"/>
                </a:lnTo>
                <a:lnTo>
                  <a:pt x="810" y="156"/>
                </a:lnTo>
                <a:lnTo>
                  <a:pt x="822" y="168"/>
                </a:lnTo>
                <a:lnTo>
                  <a:pt x="822" y="168"/>
                </a:lnTo>
                <a:lnTo>
                  <a:pt x="818" y="182"/>
                </a:lnTo>
                <a:lnTo>
                  <a:pt x="814" y="196"/>
                </a:lnTo>
                <a:lnTo>
                  <a:pt x="812" y="222"/>
                </a:lnTo>
                <a:lnTo>
                  <a:pt x="812" y="250"/>
                </a:lnTo>
                <a:lnTo>
                  <a:pt x="814" y="276"/>
                </a:lnTo>
                <a:lnTo>
                  <a:pt x="816" y="304"/>
                </a:lnTo>
                <a:lnTo>
                  <a:pt x="816" y="330"/>
                </a:lnTo>
                <a:lnTo>
                  <a:pt x="816" y="356"/>
                </a:lnTo>
                <a:lnTo>
                  <a:pt x="810" y="384"/>
                </a:lnTo>
                <a:lnTo>
                  <a:pt x="810" y="384"/>
                </a:lnTo>
                <a:lnTo>
                  <a:pt x="802" y="406"/>
                </a:lnTo>
                <a:lnTo>
                  <a:pt x="790" y="428"/>
                </a:lnTo>
                <a:lnTo>
                  <a:pt x="766" y="472"/>
                </a:lnTo>
                <a:lnTo>
                  <a:pt x="754" y="494"/>
                </a:lnTo>
                <a:lnTo>
                  <a:pt x="748" y="518"/>
                </a:lnTo>
                <a:lnTo>
                  <a:pt x="746" y="530"/>
                </a:lnTo>
                <a:lnTo>
                  <a:pt x="746" y="544"/>
                </a:lnTo>
                <a:lnTo>
                  <a:pt x="746" y="556"/>
                </a:lnTo>
                <a:lnTo>
                  <a:pt x="750" y="570"/>
                </a:lnTo>
                <a:lnTo>
                  <a:pt x="750" y="570"/>
                </a:lnTo>
                <a:lnTo>
                  <a:pt x="774" y="582"/>
                </a:lnTo>
                <a:lnTo>
                  <a:pt x="800" y="594"/>
                </a:lnTo>
                <a:lnTo>
                  <a:pt x="828" y="604"/>
                </a:lnTo>
                <a:lnTo>
                  <a:pt x="854" y="612"/>
                </a:lnTo>
                <a:lnTo>
                  <a:pt x="966" y="644"/>
                </a:lnTo>
                <a:lnTo>
                  <a:pt x="992" y="652"/>
                </a:lnTo>
                <a:lnTo>
                  <a:pt x="1020" y="662"/>
                </a:lnTo>
                <a:lnTo>
                  <a:pt x="1044" y="672"/>
                </a:lnTo>
                <a:lnTo>
                  <a:pt x="1070" y="684"/>
                </a:lnTo>
                <a:lnTo>
                  <a:pt x="1092" y="700"/>
                </a:lnTo>
                <a:lnTo>
                  <a:pt x="1114" y="716"/>
                </a:lnTo>
                <a:lnTo>
                  <a:pt x="1134" y="734"/>
                </a:lnTo>
                <a:lnTo>
                  <a:pt x="1152" y="756"/>
                </a:lnTo>
                <a:lnTo>
                  <a:pt x="1152" y="756"/>
                </a:lnTo>
                <a:lnTo>
                  <a:pt x="1172" y="786"/>
                </a:lnTo>
                <a:lnTo>
                  <a:pt x="1192" y="824"/>
                </a:lnTo>
                <a:lnTo>
                  <a:pt x="1212" y="868"/>
                </a:lnTo>
                <a:lnTo>
                  <a:pt x="1230" y="916"/>
                </a:lnTo>
                <a:lnTo>
                  <a:pt x="1246" y="966"/>
                </a:lnTo>
                <a:lnTo>
                  <a:pt x="1256" y="1016"/>
                </a:lnTo>
                <a:lnTo>
                  <a:pt x="1260" y="1040"/>
                </a:lnTo>
                <a:lnTo>
                  <a:pt x="1262" y="1064"/>
                </a:lnTo>
                <a:lnTo>
                  <a:pt x="1262" y="1088"/>
                </a:lnTo>
                <a:lnTo>
                  <a:pt x="1260" y="1110"/>
                </a:lnTo>
                <a:lnTo>
                  <a:pt x="1260" y="1110"/>
                </a:lnTo>
                <a:lnTo>
                  <a:pt x="1258" y="1118"/>
                </a:lnTo>
                <a:lnTo>
                  <a:pt x="1256" y="1126"/>
                </a:lnTo>
                <a:lnTo>
                  <a:pt x="1248" y="1140"/>
                </a:lnTo>
                <a:lnTo>
                  <a:pt x="1240" y="1154"/>
                </a:lnTo>
                <a:lnTo>
                  <a:pt x="1236" y="1170"/>
                </a:lnTo>
                <a:lnTo>
                  <a:pt x="1236" y="1170"/>
                </a:lnTo>
                <a:lnTo>
                  <a:pt x="1234" y="1186"/>
                </a:lnTo>
                <a:lnTo>
                  <a:pt x="1234" y="1200"/>
                </a:lnTo>
                <a:lnTo>
                  <a:pt x="1236" y="1230"/>
                </a:lnTo>
                <a:lnTo>
                  <a:pt x="1244" y="1258"/>
                </a:lnTo>
                <a:lnTo>
                  <a:pt x="1252" y="1288"/>
                </a:lnTo>
                <a:lnTo>
                  <a:pt x="1262" y="1316"/>
                </a:lnTo>
                <a:lnTo>
                  <a:pt x="1270" y="1346"/>
                </a:lnTo>
                <a:lnTo>
                  <a:pt x="1276" y="1376"/>
                </a:lnTo>
                <a:lnTo>
                  <a:pt x="1278" y="1394"/>
                </a:lnTo>
                <a:lnTo>
                  <a:pt x="1278" y="1410"/>
                </a:lnTo>
                <a:lnTo>
                  <a:pt x="1278" y="1410"/>
                </a:lnTo>
                <a:close/>
              </a:path>
            </a:pathLst>
          </a:custGeom>
          <a:solidFill>
            <a:srgbClr val="81BDA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bgerundetes Rechteck 13"/>
          <p:cNvSpPr/>
          <p:nvPr/>
        </p:nvSpPr>
        <p:spPr bwMode="auto">
          <a:xfrm>
            <a:off x="855319" y="1933062"/>
            <a:ext cx="2736304" cy="3503582"/>
          </a:xfrm>
          <a:prstGeom prst="roundRect">
            <a:avLst/>
          </a:prstGeom>
          <a:noFill/>
          <a:ln>
            <a:solidFill>
              <a:srgbClr val="81BD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feil nach rechts 14"/>
          <p:cNvSpPr/>
          <p:nvPr/>
        </p:nvSpPr>
        <p:spPr bwMode="auto">
          <a:xfrm rot="19741019">
            <a:off x="2879999" y="2716076"/>
            <a:ext cx="1006096" cy="699221"/>
          </a:xfrm>
          <a:prstGeom prst="rightArrow">
            <a:avLst/>
          </a:prstGeom>
          <a:solidFill>
            <a:srgbClr val="81BDA4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0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04850" y="673100"/>
            <a:ext cx="7915275" cy="6207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32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de-DE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bestehen aus Begriffen, Pfeilen und Verknüpfungswörtern. 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Begriffe in einer </a:t>
            </a:r>
            <a:r>
              <a:rPr lang="de-DE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können sowohl Ereignisse als auch Objekte bezeichnen und werden eingerahmt. 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Pfeile verbinden verschiedene Begriffe miteinander und dienen zur Kennzeichnung der Leserichtung einer </a:t>
            </a:r>
            <a:r>
              <a:rPr lang="de-DE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Außerdem haben die Pfeile eine Pfeilbeschriftung. Diese beschreibt den Zusammenhang zwischen zwei Begriffen.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Dabei dienen Verknüpfungswörter als Pfeilbeschriftung. 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Verbindung aus zwei Begriffen und ihren Verknüpfungswörtern nennt man Proposition. Propositionen sind sinnstiftende Einheiten und haben eine Leserichtung. 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1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704850" y="673100"/>
            <a:ext cx="7915275" cy="6207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32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de-DE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3200" b="1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b="1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Maps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bestehen aus 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Begriffen, Pfeilen 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 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Verknüpfungswörtern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Begriffe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einer </a:t>
            </a:r>
            <a:r>
              <a:rPr lang="de-DE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können sowohl 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Ereignisse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als auch 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Objekte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bezeichnen und werden eingerahmt. 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Pfeile 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verbinden verschiedene Begriffe miteinander und dienen zur Kennzeichnung der 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Leserichtung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einer </a:t>
            </a:r>
            <a:r>
              <a:rPr lang="de-DE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2400" dirty="0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Außerdem haben die Pfeile eine 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Pfeilbeschriftung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Diese beschreibt den Zusammenhang zwischen zwei Begriffen.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Dabei dienen Verknüpfungswörter als Pfeilbeschriftung. 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Verbindung aus zwei Begriffen und ihren Verknüpfungswörtern nennt man </a:t>
            </a:r>
            <a:r>
              <a:rPr lang="de-DE" sz="2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Proposition</a:t>
            </a:r>
            <a:r>
              <a:rPr lang="de-DE" sz="2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Propositionen sind sinnstiftende Einheiten und haben eine Leserichtung. </a:t>
            </a:r>
            <a:endParaRPr lang="de-DE" sz="14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4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1400" dirty="0">
              <a:solidFill>
                <a:schemeClr val="tx2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076056" y="6453336"/>
            <a:ext cx="53823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© Sina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Lenski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 &amp; Jörg </a:t>
            </a:r>
            <a:r>
              <a:rPr lang="de-DE" sz="1400" dirty="0" err="1">
                <a:solidFill>
                  <a:schemeClr val="bg1">
                    <a:lumMod val="50000"/>
                  </a:schemeClr>
                </a:solidFill>
              </a:rPr>
              <a:t>Großschedl</a:t>
            </a:r>
            <a:r>
              <a:rPr lang="de-DE" sz="1400" dirty="0">
                <a:solidFill>
                  <a:schemeClr val="bg1">
                    <a:lumMod val="50000"/>
                  </a:schemeClr>
                </a:solidFill>
              </a:rPr>
              <a:t>, Universität zu Köln</a:t>
            </a:r>
            <a:endParaRPr lang="en-GB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Benutzerdefiniert 11">
      <a:dk1>
        <a:srgbClr val="1F497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Larissa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704</Words>
  <Application>Microsoft Office PowerPoint</Application>
  <PresentationFormat>Bildschirmpräsentation (4:3)</PresentationFormat>
  <Paragraphs>80</Paragraphs>
  <Slides>20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 ist so toll an Concept Maps?</vt:lpstr>
      <vt:lpstr>In Eurem Gehirn befindet sich eine Art Wissenslandkarte</vt:lpstr>
      <vt:lpstr>PowerPoint-Präsentation</vt:lpstr>
      <vt:lpstr>PowerPoint-Präsentation</vt:lpstr>
      <vt:lpstr>Wir erstellen gemeinsam eine Concept Map</vt:lpstr>
      <vt:lpstr>PowerPoint-Präsentation</vt:lpstr>
      <vt:lpstr>Noch ein paar Fragen…</vt:lpstr>
      <vt:lpstr>Wir lesen das Merkblatt</vt:lpstr>
      <vt:lpstr>Wir bearbeiten Arbeitsblatt 1 -3…leise! </vt:lpstr>
      <vt:lpstr>Ampelabfrage</vt:lpstr>
      <vt:lpstr>PowerPoint-Präsentation</vt:lpstr>
      <vt:lpstr>PowerPoint-Präsentation</vt:lpstr>
      <vt:lpstr>PowerPoint-Präsentation</vt:lpstr>
      <vt:lpstr>Wir bearbeiten Arbeitsblatt 4…leise! </vt:lpstr>
      <vt:lpstr>Wir bearbeiten Arbeitsblatt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Maps im Biologieunterricht</dc:title>
  <dc:creator>Sina Lenski</dc:creator>
  <cp:lastModifiedBy>Sina Lenski</cp:lastModifiedBy>
  <cp:revision>208</cp:revision>
  <dcterms:modified xsi:type="dcterms:W3CDTF">2020-01-06T09:44:22Z</dcterms:modified>
</cp:coreProperties>
</file>